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327" r:id="rId5"/>
    <p:sldId id="321" r:id="rId6"/>
    <p:sldId id="323" r:id="rId7"/>
    <p:sldId id="324" r:id="rId8"/>
    <p:sldId id="299" r:id="rId9"/>
    <p:sldId id="301" r:id="rId10"/>
    <p:sldId id="302" r:id="rId11"/>
    <p:sldId id="311" r:id="rId12"/>
    <p:sldId id="312" r:id="rId13"/>
    <p:sldId id="325" r:id="rId14"/>
    <p:sldId id="316" r:id="rId15"/>
    <p:sldId id="319" r:id="rId16"/>
    <p:sldId id="326" r:id="rId17"/>
    <p:sldId id="322" r:id="rId18"/>
    <p:sldId id="297" r:id="rId19"/>
    <p:sldId id="298" r:id="rId20"/>
    <p:sldId id="29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75054D"/>
    <a:srgbClr val="DEA770"/>
    <a:srgbClr val="716F0B"/>
    <a:srgbClr val="722108"/>
    <a:srgbClr val="F1E873"/>
    <a:srgbClr val="6F680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11B7B7-412D-421C-9EE3-9DA280C4FCE7}" v="7" dt="2024-08-28T01:28:08.6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76" autoAdjust="0"/>
    <p:restoredTop sz="94660"/>
  </p:normalViewPr>
  <p:slideViewPr>
    <p:cSldViewPr snapToGrid="0">
      <p:cViewPr>
        <p:scale>
          <a:sx n="89" d="100"/>
          <a:sy n="89" d="100"/>
        </p:scale>
        <p:origin x="-1324" y="-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lva, Glavdia (CDC/GHC/DGHT)" userId="abd4c20b-36b8-4a9b-b9f7-33972693a652" providerId="ADAL" clId="{4911B7B7-412D-421C-9EE3-9DA280C4FCE7}"/>
    <pc:docChg chg="custSel modSld">
      <pc:chgData name="Delva, Glavdia (CDC/GHC/DGHT)" userId="abd4c20b-36b8-4a9b-b9f7-33972693a652" providerId="ADAL" clId="{4911B7B7-412D-421C-9EE3-9DA280C4FCE7}" dt="2024-08-28T01:30:00.972" v="14" actId="478"/>
      <pc:docMkLst>
        <pc:docMk/>
      </pc:docMkLst>
      <pc:sldChg chg="delSp modSp mod">
        <pc:chgData name="Delva, Glavdia (CDC/GHC/DGHT)" userId="abd4c20b-36b8-4a9b-b9f7-33972693a652" providerId="ADAL" clId="{4911B7B7-412D-421C-9EE3-9DA280C4FCE7}" dt="2024-08-28T01:26:20.241" v="3" actId="26606"/>
        <pc:sldMkLst>
          <pc:docMk/>
          <pc:sldMk cId="3394637934" sldId="297"/>
        </pc:sldMkLst>
        <pc:graphicFrameChg chg="mod modGraphic">
          <ac:chgData name="Delva, Glavdia (CDC/GHC/DGHT)" userId="abd4c20b-36b8-4a9b-b9f7-33972693a652" providerId="ADAL" clId="{4911B7B7-412D-421C-9EE3-9DA280C4FCE7}" dt="2024-08-28T01:26:20.241" v="3" actId="26606"/>
          <ac:graphicFrameMkLst>
            <pc:docMk/>
            <pc:sldMk cId="3394637934" sldId="297"/>
            <ac:graphicFrameMk id="13" creationId="{24146CD0-327B-591F-FC19-BB66588F9264}"/>
          </ac:graphicFrameMkLst>
        </pc:graphicFrameChg>
        <pc:picChg chg="del">
          <ac:chgData name="Delva, Glavdia (CDC/GHC/DGHT)" userId="abd4c20b-36b8-4a9b-b9f7-33972693a652" providerId="ADAL" clId="{4911B7B7-412D-421C-9EE3-9DA280C4FCE7}" dt="2024-08-28T01:25:54.580" v="2" actId="478"/>
          <ac:picMkLst>
            <pc:docMk/>
            <pc:sldMk cId="3394637934" sldId="297"/>
            <ac:picMk id="3" creationId="{3F1F7A24-7C55-D0AD-8C45-B5359F9E0595}"/>
          </ac:picMkLst>
        </pc:picChg>
      </pc:sldChg>
      <pc:sldChg chg="delSp modSp mod">
        <pc:chgData name="Delva, Glavdia (CDC/GHC/DGHT)" userId="abd4c20b-36b8-4a9b-b9f7-33972693a652" providerId="ADAL" clId="{4911B7B7-412D-421C-9EE3-9DA280C4FCE7}" dt="2024-08-28T01:25:46.605" v="1" actId="26606"/>
        <pc:sldMkLst>
          <pc:docMk/>
          <pc:sldMk cId="1904774820" sldId="298"/>
        </pc:sldMkLst>
        <pc:graphicFrameChg chg="mod modGraphic">
          <ac:chgData name="Delva, Glavdia (CDC/GHC/DGHT)" userId="abd4c20b-36b8-4a9b-b9f7-33972693a652" providerId="ADAL" clId="{4911B7B7-412D-421C-9EE3-9DA280C4FCE7}" dt="2024-08-28T01:25:46.605" v="1" actId="26606"/>
          <ac:graphicFrameMkLst>
            <pc:docMk/>
            <pc:sldMk cId="1904774820" sldId="298"/>
            <ac:graphicFrameMk id="16" creationId="{561CCD0A-7327-788F-6021-81BA1509EFFA}"/>
          </ac:graphicFrameMkLst>
        </pc:graphicFrameChg>
        <pc:picChg chg="del">
          <ac:chgData name="Delva, Glavdia (CDC/GHC/DGHT)" userId="abd4c20b-36b8-4a9b-b9f7-33972693a652" providerId="ADAL" clId="{4911B7B7-412D-421C-9EE3-9DA280C4FCE7}" dt="2024-08-28T01:25:37.494" v="0" actId="478"/>
          <ac:picMkLst>
            <pc:docMk/>
            <pc:sldMk cId="1904774820" sldId="298"/>
            <ac:picMk id="4" creationId="{FF7182F6-A4E5-BCDF-2310-EA8BC81E7120}"/>
          </ac:picMkLst>
        </pc:picChg>
      </pc:sldChg>
      <pc:sldChg chg="delSp mod">
        <pc:chgData name="Delva, Glavdia (CDC/GHC/DGHT)" userId="abd4c20b-36b8-4a9b-b9f7-33972693a652" providerId="ADAL" clId="{4911B7B7-412D-421C-9EE3-9DA280C4FCE7}" dt="2024-08-28T01:28:28.544" v="10" actId="478"/>
        <pc:sldMkLst>
          <pc:docMk/>
          <pc:sldMk cId="540588363" sldId="299"/>
        </pc:sldMkLst>
        <pc:picChg chg="del">
          <ac:chgData name="Delva, Glavdia (CDC/GHC/DGHT)" userId="abd4c20b-36b8-4a9b-b9f7-33972693a652" providerId="ADAL" clId="{4911B7B7-412D-421C-9EE3-9DA280C4FCE7}" dt="2024-08-28T01:28:28.544" v="10" actId="478"/>
          <ac:picMkLst>
            <pc:docMk/>
            <pc:sldMk cId="540588363" sldId="299"/>
            <ac:picMk id="5" creationId="{C027B82A-BB70-CB02-0F1D-365C8E1C95CD}"/>
          </ac:picMkLst>
        </pc:picChg>
      </pc:sldChg>
      <pc:sldChg chg="modSp">
        <pc:chgData name="Delva, Glavdia (CDC/GHC/DGHT)" userId="abd4c20b-36b8-4a9b-b9f7-33972693a652" providerId="ADAL" clId="{4911B7B7-412D-421C-9EE3-9DA280C4FCE7}" dt="2024-08-28T01:28:08.642" v="9" actId="20577"/>
        <pc:sldMkLst>
          <pc:docMk/>
          <pc:sldMk cId="1825597492" sldId="311"/>
        </pc:sldMkLst>
        <pc:graphicFrameChg chg="mod">
          <ac:chgData name="Delva, Glavdia (CDC/GHC/DGHT)" userId="abd4c20b-36b8-4a9b-b9f7-33972693a652" providerId="ADAL" clId="{4911B7B7-412D-421C-9EE3-9DA280C4FCE7}" dt="2024-08-28T01:28:08.642" v="9" actId="20577"/>
          <ac:graphicFrameMkLst>
            <pc:docMk/>
            <pc:sldMk cId="1825597492" sldId="311"/>
            <ac:graphicFrameMk id="3" creationId="{7E674824-F777-D07B-AED2-8912BE022940}"/>
          </ac:graphicFrameMkLst>
        </pc:graphicFrameChg>
      </pc:sldChg>
      <pc:sldChg chg="delSp mod">
        <pc:chgData name="Delva, Glavdia (CDC/GHC/DGHT)" userId="abd4c20b-36b8-4a9b-b9f7-33972693a652" providerId="ADAL" clId="{4911B7B7-412D-421C-9EE3-9DA280C4FCE7}" dt="2024-08-28T01:30:00.972" v="14" actId="478"/>
        <pc:sldMkLst>
          <pc:docMk/>
          <pc:sldMk cId="967019079" sldId="321"/>
        </pc:sldMkLst>
        <pc:picChg chg="del">
          <ac:chgData name="Delva, Glavdia (CDC/GHC/DGHT)" userId="abd4c20b-36b8-4a9b-b9f7-33972693a652" providerId="ADAL" clId="{4911B7B7-412D-421C-9EE3-9DA280C4FCE7}" dt="2024-08-28T01:30:00.972" v="14" actId="478"/>
          <ac:picMkLst>
            <pc:docMk/>
            <pc:sldMk cId="967019079" sldId="321"/>
            <ac:picMk id="4" creationId="{FCC8C271-13E3-8BE0-C294-CD32455C4DF4}"/>
          </ac:picMkLst>
        </pc:picChg>
      </pc:sldChg>
      <pc:sldChg chg="addSp delSp modSp mod">
        <pc:chgData name="Delva, Glavdia (CDC/GHC/DGHT)" userId="abd4c20b-36b8-4a9b-b9f7-33972693a652" providerId="ADAL" clId="{4911B7B7-412D-421C-9EE3-9DA280C4FCE7}" dt="2024-08-28T01:29:38.454" v="13" actId="26606"/>
        <pc:sldMkLst>
          <pc:docMk/>
          <pc:sldMk cId="3908399280" sldId="323"/>
        </pc:sldMkLst>
        <pc:spChg chg="mod">
          <ac:chgData name="Delva, Glavdia (CDC/GHC/DGHT)" userId="abd4c20b-36b8-4a9b-b9f7-33972693a652" providerId="ADAL" clId="{4911B7B7-412D-421C-9EE3-9DA280C4FCE7}" dt="2024-08-28T01:29:38.454" v="13" actId="26606"/>
          <ac:spMkLst>
            <pc:docMk/>
            <pc:sldMk cId="3908399280" sldId="323"/>
            <ac:spMk id="6" creationId="{4A6176F2-D5B8-22F6-ACCB-F4060FF49BC5}"/>
          </ac:spMkLst>
        </pc:spChg>
        <pc:spChg chg="mod ord">
          <ac:chgData name="Delva, Glavdia (CDC/GHC/DGHT)" userId="abd4c20b-36b8-4a9b-b9f7-33972693a652" providerId="ADAL" clId="{4911B7B7-412D-421C-9EE3-9DA280C4FCE7}" dt="2024-08-28T01:29:38.454" v="13" actId="26606"/>
          <ac:spMkLst>
            <pc:docMk/>
            <pc:sldMk cId="3908399280" sldId="323"/>
            <ac:spMk id="7" creationId="{BD184B4D-836D-A7BE-85AB-38A101A6AE05}"/>
          </ac:spMkLst>
        </pc:spChg>
        <pc:spChg chg="del">
          <ac:chgData name="Delva, Glavdia (CDC/GHC/DGHT)" userId="abd4c20b-36b8-4a9b-b9f7-33972693a652" providerId="ADAL" clId="{4911B7B7-412D-421C-9EE3-9DA280C4FCE7}" dt="2024-08-28T01:29:38.454" v="13" actId="26606"/>
          <ac:spMkLst>
            <pc:docMk/>
            <pc:sldMk cId="3908399280" sldId="323"/>
            <ac:spMk id="39" creationId="{4126825C-C353-4D81-8E07-98E05DBA13B9}"/>
          </ac:spMkLst>
        </pc:spChg>
        <pc:spChg chg="del">
          <ac:chgData name="Delva, Glavdia (CDC/GHC/DGHT)" userId="abd4c20b-36b8-4a9b-b9f7-33972693a652" providerId="ADAL" clId="{4911B7B7-412D-421C-9EE3-9DA280C4FCE7}" dt="2024-08-28T01:29:38.454" v="13" actId="26606"/>
          <ac:spMkLst>
            <pc:docMk/>
            <pc:sldMk cId="3908399280" sldId="323"/>
            <ac:spMk id="40" creationId="{5DB20E88-3AE1-4383-86CB-932E77207103}"/>
          </ac:spMkLst>
        </pc:spChg>
        <pc:spChg chg="del">
          <ac:chgData name="Delva, Glavdia (CDC/GHC/DGHT)" userId="abd4c20b-36b8-4a9b-b9f7-33972693a652" providerId="ADAL" clId="{4911B7B7-412D-421C-9EE3-9DA280C4FCE7}" dt="2024-08-28T01:29:38.454" v="13" actId="26606"/>
          <ac:spMkLst>
            <pc:docMk/>
            <pc:sldMk cId="3908399280" sldId="323"/>
            <ac:spMk id="41" creationId="{C0ADCA04-5B25-4F5E-9F91-4EE56EC95B8A}"/>
          </ac:spMkLst>
        </pc:spChg>
        <pc:spChg chg="del">
          <ac:chgData name="Delva, Glavdia (CDC/GHC/DGHT)" userId="abd4c20b-36b8-4a9b-b9f7-33972693a652" providerId="ADAL" clId="{4911B7B7-412D-421C-9EE3-9DA280C4FCE7}" dt="2024-08-28T01:29:38.454" v="13" actId="26606"/>
          <ac:spMkLst>
            <pc:docMk/>
            <pc:sldMk cId="3908399280" sldId="323"/>
            <ac:spMk id="42" creationId="{61588EAD-27DD-4E2D-B308-47C473EC9462}"/>
          </ac:spMkLst>
        </pc:spChg>
        <pc:spChg chg="del">
          <ac:chgData name="Delva, Glavdia (CDC/GHC/DGHT)" userId="abd4c20b-36b8-4a9b-b9f7-33972693a652" providerId="ADAL" clId="{4911B7B7-412D-421C-9EE3-9DA280C4FCE7}" dt="2024-08-28T01:29:38.454" v="13" actId="26606"/>
          <ac:spMkLst>
            <pc:docMk/>
            <pc:sldMk cId="3908399280" sldId="323"/>
            <ac:spMk id="44" creationId="{920F8345-31FE-477F-A8AA-1FFD510FBC6F}"/>
          </ac:spMkLst>
        </pc:spChg>
        <pc:spChg chg="add">
          <ac:chgData name="Delva, Glavdia (CDC/GHC/DGHT)" userId="abd4c20b-36b8-4a9b-b9f7-33972693a652" providerId="ADAL" clId="{4911B7B7-412D-421C-9EE3-9DA280C4FCE7}" dt="2024-08-28T01:29:38.454" v="13" actId="26606"/>
          <ac:spMkLst>
            <pc:docMk/>
            <pc:sldMk cId="3908399280" sldId="323"/>
            <ac:spMk id="46" creationId="{7A1EB241-0852-428A-8A50-67737CA93843}"/>
          </ac:spMkLst>
        </pc:spChg>
        <pc:spChg chg="add">
          <ac:chgData name="Delva, Glavdia (CDC/GHC/DGHT)" userId="abd4c20b-36b8-4a9b-b9f7-33972693a652" providerId="ADAL" clId="{4911B7B7-412D-421C-9EE3-9DA280C4FCE7}" dt="2024-08-28T01:29:38.454" v="13" actId="26606"/>
          <ac:spMkLst>
            <pc:docMk/>
            <pc:sldMk cId="3908399280" sldId="323"/>
            <ac:spMk id="48" creationId="{7A23EDC2-E1E5-4C5D-9C74-714516AF52DC}"/>
          </ac:spMkLst>
        </pc:spChg>
        <pc:spChg chg="add">
          <ac:chgData name="Delva, Glavdia (CDC/GHC/DGHT)" userId="abd4c20b-36b8-4a9b-b9f7-33972693a652" providerId="ADAL" clId="{4911B7B7-412D-421C-9EE3-9DA280C4FCE7}" dt="2024-08-28T01:29:38.454" v="13" actId="26606"/>
          <ac:spMkLst>
            <pc:docMk/>
            <pc:sldMk cId="3908399280" sldId="323"/>
            <ac:spMk id="50" creationId="{B2781548-0E4F-4401-A909-82EDF50DBED7}"/>
          </ac:spMkLst>
        </pc:spChg>
        <pc:spChg chg="add">
          <ac:chgData name="Delva, Glavdia (CDC/GHC/DGHT)" userId="abd4c20b-36b8-4a9b-b9f7-33972693a652" providerId="ADAL" clId="{4911B7B7-412D-421C-9EE3-9DA280C4FCE7}" dt="2024-08-28T01:29:38.454" v="13" actId="26606"/>
          <ac:spMkLst>
            <pc:docMk/>
            <pc:sldMk cId="3908399280" sldId="323"/>
            <ac:spMk id="56" creationId="{C61FDE54-4204-4D08-A7FE-3ADFDAE64C2C}"/>
          </ac:spMkLst>
        </pc:spChg>
        <pc:spChg chg="add">
          <ac:chgData name="Delva, Glavdia (CDC/GHC/DGHT)" userId="abd4c20b-36b8-4a9b-b9f7-33972693a652" providerId="ADAL" clId="{4911B7B7-412D-421C-9EE3-9DA280C4FCE7}" dt="2024-08-28T01:29:38.454" v="13" actId="26606"/>
          <ac:spMkLst>
            <pc:docMk/>
            <pc:sldMk cId="3908399280" sldId="323"/>
            <ac:spMk id="61" creationId="{CBE34379-9777-42D6-A3FF-F808E1E30E4F}"/>
          </ac:spMkLst>
        </pc:spChg>
        <pc:spChg chg="add">
          <ac:chgData name="Delva, Glavdia (CDC/GHC/DGHT)" userId="abd4c20b-36b8-4a9b-b9f7-33972693a652" providerId="ADAL" clId="{4911B7B7-412D-421C-9EE3-9DA280C4FCE7}" dt="2024-08-28T01:29:38.454" v="13" actId="26606"/>
          <ac:spMkLst>
            <pc:docMk/>
            <pc:sldMk cId="3908399280" sldId="323"/>
            <ac:spMk id="68" creationId="{6362C011-A678-48AF-9FC1-73146B9DEFE3}"/>
          </ac:spMkLst>
        </pc:spChg>
        <pc:spChg chg="add">
          <ac:chgData name="Delva, Glavdia (CDC/GHC/DGHT)" userId="abd4c20b-36b8-4a9b-b9f7-33972693a652" providerId="ADAL" clId="{4911B7B7-412D-421C-9EE3-9DA280C4FCE7}" dt="2024-08-28T01:29:38.454" v="13" actId="26606"/>
          <ac:spMkLst>
            <pc:docMk/>
            <pc:sldMk cId="3908399280" sldId="323"/>
            <ac:spMk id="69" creationId="{DA930378-8185-4FA0-946B-D6E6F7EAED48}"/>
          </ac:spMkLst>
        </pc:spChg>
        <pc:spChg chg="add">
          <ac:chgData name="Delva, Glavdia (CDC/GHC/DGHT)" userId="abd4c20b-36b8-4a9b-b9f7-33972693a652" providerId="ADAL" clId="{4911B7B7-412D-421C-9EE3-9DA280C4FCE7}" dt="2024-08-28T01:29:38.454" v="13" actId="26606"/>
          <ac:spMkLst>
            <pc:docMk/>
            <pc:sldMk cId="3908399280" sldId="323"/>
            <ac:spMk id="70" creationId="{0BC48A4C-3F27-483F-9122-2E7BEF7466A1}"/>
          </ac:spMkLst>
        </pc:spChg>
        <pc:spChg chg="add">
          <ac:chgData name="Delva, Glavdia (CDC/GHC/DGHT)" userId="abd4c20b-36b8-4a9b-b9f7-33972693a652" providerId="ADAL" clId="{4911B7B7-412D-421C-9EE3-9DA280C4FCE7}" dt="2024-08-28T01:29:38.454" v="13" actId="26606"/>
          <ac:spMkLst>
            <pc:docMk/>
            <pc:sldMk cId="3908399280" sldId="323"/>
            <ac:spMk id="75" creationId="{C44CF989-C2BA-483F-9050-5FEE187FE90E}"/>
          </ac:spMkLst>
        </pc:spChg>
        <pc:spChg chg="add">
          <ac:chgData name="Delva, Glavdia (CDC/GHC/DGHT)" userId="abd4c20b-36b8-4a9b-b9f7-33972693a652" providerId="ADAL" clId="{4911B7B7-412D-421C-9EE3-9DA280C4FCE7}" dt="2024-08-28T01:29:38.454" v="13" actId="26606"/>
          <ac:spMkLst>
            <pc:docMk/>
            <pc:sldMk cId="3908399280" sldId="323"/>
            <ac:spMk id="76" creationId="{3B5E18FB-9BED-4A1B-BF8B-E2B89730C208}"/>
          </ac:spMkLst>
        </pc:spChg>
        <pc:spChg chg="add">
          <ac:chgData name="Delva, Glavdia (CDC/GHC/DGHT)" userId="abd4c20b-36b8-4a9b-b9f7-33972693a652" providerId="ADAL" clId="{4911B7B7-412D-421C-9EE3-9DA280C4FCE7}" dt="2024-08-28T01:29:38.454" v="13" actId="26606"/>
          <ac:spMkLst>
            <pc:docMk/>
            <pc:sldMk cId="3908399280" sldId="323"/>
            <ac:spMk id="77" creationId="{8439A915-9E0D-4CCC-A459-3357EB156DA2}"/>
          </ac:spMkLst>
        </pc:spChg>
        <pc:picChg chg="mod">
          <ac:chgData name="Delva, Glavdia (CDC/GHC/DGHT)" userId="abd4c20b-36b8-4a9b-b9f7-33972693a652" providerId="ADAL" clId="{4911B7B7-412D-421C-9EE3-9DA280C4FCE7}" dt="2024-08-28T01:29:38.454" v="13" actId="26606"/>
          <ac:picMkLst>
            <pc:docMk/>
            <pc:sldMk cId="3908399280" sldId="323"/>
            <ac:picMk id="8" creationId="{E2A2136E-26E5-6A84-3C80-C1B97BD723B9}"/>
          </ac:picMkLst>
        </pc:picChg>
        <pc:picChg chg="mod">
          <ac:chgData name="Delva, Glavdia (CDC/GHC/DGHT)" userId="abd4c20b-36b8-4a9b-b9f7-33972693a652" providerId="ADAL" clId="{4911B7B7-412D-421C-9EE3-9DA280C4FCE7}" dt="2024-08-28T01:29:38.454" v="13" actId="26606"/>
          <ac:picMkLst>
            <pc:docMk/>
            <pc:sldMk cId="3908399280" sldId="323"/>
            <ac:picMk id="9" creationId="{94132DFD-4E53-6D3E-66F4-2BD9CB540D57}"/>
          </ac:picMkLst>
        </pc:picChg>
      </pc:sldChg>
      <pc:sldChg chg="addSp delSp modSp mod">
        <pc:chgData name="Delva, Glavdia (CDC/GHC/DGHT)" userId="abd4c20b-36b8-4a9b-b9f7-33972693a652" providerId="ADAL" clId="{4911B7B7-412D-421C-9EE3-9DA280C4FCE7}" dt="2024-08-28T01:29:03.645" v="12" actId="26606"/>
        <pc:sldMkLst>
          <pc:docMk/>
          <pc:sldMk cId="981198686" sldId="324"/>
        </pc:sldMkLst>
        <pc:spChg chg="add">
          <ac:chgData name="Delva, Glavdia (CDC/GHC/DGHT)" userId="abd4c20b-36b8-4a9b-b9f7-33972693a652" providerId="ADAL" clId="{4911B7B7-412D-421C-9EE3-9DA280C4FCE7}" dt="2024-08-28T01:29:03.645" v="12" actId="26606"/>
          <ac:spMkLst>
            <pc:docMk/>
            <pc:sldMk cId="981198686" sldId="324"/>
            <ac:spMk id="13" creationId="{3FE9758B-E361-4084-8D9F-729FA6C4AD7E}"/>
          </ac:spMkLst>
        </pc:spChg>
        <pc:graphicFrameChg chg="mod modGraphic">
          <ac:chgData name="Delva, Glavdia (CDC/GHC/DGHT)" userId="abd4c20b-36b8-4a9b-b9f7-33972693a652" providerId="ADAL" clId="{4911B7B7-412D-421C-9EE3-9DA280C4FCE7}" dt="2024-08-28T01:29:03.645" v="12" actId="26606"/>
          <ac:graphicFrameMkLst>
            <pc:docMk/>
            <pc:sldMk cId="981198686" sldId="324"/>
            <ac:graphicFrameMk id="8" creationId="{2509BEFF-F4EC-77C9-E345-B6C888710467}"/>
          </ac:graphicFrameMkLst>
        </pc:graphicFrameChg>
        <pc:picChg chg="del">
          <ac:chgData name="Delva, Glavdia (CDC/GHC/DGHT)" userId="abd4c20b-36b8-4a9b-b9f7-33972693a652" providerId="ADAL" clId="{4911B7B7-412D-421C-9EE3-9DA280C4FCE7}" dt="2024-08-28T01:28:50.341" v="11" actId="478"/>
          <ac:picMkLst>
            <pc:docMk/>
            <pc:sldMk cId="981198686" sldId="324"/>
            <ac:picMk id="2" creationId="{5B8C0275-42C5-4761-637D-C8D1694FB9EA}"/>
          </ac:picMkLst>
        </pc:picChg>
        <pc:picChg chg="mod">
          <ac:chgData name="Delva, Glavdia (CDC/GHC/DGHT)" userId="abd4c20b-36b8-4a9b-b9f7-33972693a652" providerId="ADAL" clId="{4911B7B7-412D-421C-9EE3-9DA280C4FCE7}" dt="2024-08-28T01:29:03.645" v="12" actId="26606"/>
          <ac:picMkLst>
            <pc:docMk/>
            <pc:sldMk cId="981198686" sldId="324"/>
            <ac:picMk id="4" creationId="{F8572F48-5288-831D-5D98-F9F9FFB73E66}"/>
          </ac:picMkLst>
        </pc:picChg>
      </pc:sldChg>
      <pc:sldChg chg="delSp modSp mod">
        <pc:chgData name="Delva, Glavdia (CDC/GHC/DGHT)" userId="abd4c20b-36b8-4a9b-b9f7-33972693a652" providerId="ADAL" clId="{4911B7B7-412D-421C-9EE3-9DA280C4FCE7}" dt="2024-08-28T01:26:46.962" v="5" actId="26606"/>
        <pc:sldMkLst>
          <pc:docMk/>
          <pc:sldMk cId="2330041204" sldId="325"/>
        </pc:sldMkLst>
        <pc:graphicFrameChg chg="mod modGraphic">
          <ac:chgData name="Delva, Glavdia (CDC/GHC/DGHT)" userId="abd4c20b-36b8-4a9b-b9f7-33972693a652" providerId="ADAL" clId="{4911B7B7-412D-421C-9EE3-9DA280C4FCE7}" dt="2024-08-28T01:26:46.962" v="5" actId="26606"/>
          <ac:graphicFrameMkLst>
            <pc:docMk/>
            <pc:sldMk cId="2330041204" sldId="325"/>
            <ac:graphicFrameMk id="14" creationId="{D37E3CFC-F74E-08F3-3448-FD8C56C4FBB4}"/>
          </ac:graphicFrameMkLst>
        </pc:graphicFrameChg>
        <pc:picChg chg="del">
          <ac:chgData name="Delva, Glavdia (CDC/GHC/DGHT)" userId="abd4c20b-36b8-4a9b-b9f7-33972693a652" providerId="ADAL" clId="{4911B7B7-412D-421C-9EE3-9DA280C4FCE7}" dt="2024-08-28T01:26:38.426" v="4" actId="478"/>
          <ac:picMkLst>
            <pc:docMk/>
            <pc:sldMk cId="2330041204" sldId="325"/>
            <ac:picMk id="4" creationId="{D03C3930-07EF-68C4-F279-5603A65C5724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nettea.LNSPMSPP.000\Dropbox\PC\Desktop\Graph%20EEQ%20(2023)%20(Autosaved)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nettea.LNSPMSPP.000\Dropbox\PC\Desktop\Graph%20EEQ%20(2023)%20(Autosaved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nettea.LNSPMSPP.000\Dropbox\PC\Desktop\Graph%20EEQ%20(2023)%20(Autosaved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enettea.LNSPMSPP.000\Dropbox\PC\Desktop\Graph%20EEQ%20(2023)%20(Autosaved)%20(Autosaved)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err="1"/>
              <a:t>Taux</a:t>
            </a:r>
            <a:r>
              <a:rPr lang="en-US" sz="1100"/>
              <a:t> de </a:t>
            </a:r>
            <a:r>
              <a:rPr lang="en-US" sz="1100" err="1"/>
              <a:t>participTION</a:t>
            </a:r>
            <a:r>
              <a:rPr lang="en-US" sz="1100"/>
              <a:t> ET D'EXACTITUDE POUR LE </a:t>
            </a:r>
            <a:r>
              <a:rPr lang="en-US" sz="1100" err="1"/>
              <a:t>vih</a:t>
            </a:r>
            <a:r>
              <a:rPr lang="en-US" sz="1100"/>
              <a:t> PAR SESSION</a:t>
            </a:r>
          </a:p>
          <a:p>
            <a:pPr>
              <a:defRPr sz="600"/>
            </a:pPr>
            <a:r>
              <a:rPr lang="en-US" sz="1100" err="1"/>
              <a:t>aNNéE</a:t>
            </a:r>
            <a:r>
              <a:rPr lang="en-US" sz="1100"/>
              <a:t> 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17418204046179386"/>
          <c:w val="1"/>
          <c:h val="0.759730138576952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 VIH'!$AI$15</c:f>
              <c:strCache>
                <c:ptCount val="1"/>
                <c:pt idx="0">
                  <c:v>Nombre enrôlés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 VIH'!$AJ$14:$AK$14</c:f>
              <c:strCache>
                <c:ptCount val="2"/>
                <c:pt idx="0">
                  <c:v>Session Avril 2023</c:v>
                </c:pt>
                <c:pt idx="1">
                  <c:v>Session Octobre 2023</c:v>
                </c:pt>
              </c:strCache>
            </c:strRef>
          </c:cat>
          <c:val>
            <c:numRef>
              <c:f>' VIH'!$AJ$15:$AK$15</c:f>
              <c:numCache>
                <c:formatCode>General</c:formatCode>
                <c:ptCount val="2"/>
                <c:pt idx="0">
                  <c:v>332</c:v>
                </c:pt>
                <c:pt idx="1">
                  <c:v>340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88-446B-93F5-42F161C62CF9}"/>
            </c:ext>
          </c:extLst>
        </c:ser>
        <c:ser>
          <c:idx val="1"/>
          <c:order val="1"/>
          <c:tx>
            <c:strRef>
              <c:f>' VIH'!$AI$16</c:f>
              <c:strCache>
                <c:ptCount val="1"/>
                <c:pt idx="0">
                  <c:v>Nombre ayant reçu le panel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 VIH'!$AJ$14:$AK$14</c:f>
              <c:strCache>
                <c:ptCount val="2"/>
                <c:pt idx="0">
                  <c:v>Session Avril 2023</c:v>
                </c:pt>
                <c:pt idx="1">
                  <c:v>Session Octobre 2023</c:v>
                </c:pt>
              </c:strCache>
            </c:strRef>
          </c:cat>
          <c:val>
            <c:numRef>
              <c:f>' VIH'!$AJ$16:$AK$16</c:f>
              <c:numCache>
                <c:formatCode>General</c:formatCode>
                <c:ptCount val="2"/>
                <c:pt idx="0">
                  <c:v>283</c:v>
                </c:pt>
                <c:pt idx="1">
                  <c:v>290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88-446B-93F5-42F161C62CF9}"/>
            </c:ext>
          </c:extLst>
        </c:ser>
        <c:ser>
          <c:idx val="2"/>
          <c:order val="2"/>
          <c:tx>
            <c:strRef>
              <c:f>' VIH'!$AI$17</c:f>
              <c:strCache>
                <c:ptCount val="1"/>
                <c:pt idx="0">
                  <c:v>Nombre de participants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 VIH'!$AJ$14:$AK$14</c:f>
              <c:strCache>
                <c:ptCount val="2"/>
                <c:pt idx="0">
                  <c:v>Session Avril 2023</c:v>
                </c:pt>
                <c:pt idx="1">
                  <c:v>Session Octobre 2023</c:v>
                </c:pt>
              </c:strCache>
            </c:strRef>
          </c:cat>
          <c:val>
            <c:numRef>
              <c:f>' VIH'!$AJ$17:$AK$17</c:f>
              <c:numCache>
                <c:formatCode>General</c:formatCode>
                <c:ptCount val="2"/>
                <c:pt idx="0">
                  <c:v>261</c:v>
                </c:pt>
                <c:pt idx="1">
                  <c:v>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88-446B-93F5-42F161C62CF9}"/>
            </c:ext>
          </c:extLst>
        </c:ser>
        <c:ser>
          <c:idx val="3"/>
          <c:order val="3"/>
          <c:tx>
            <c:strRef>
              <c:f>' VIH'!$AI$18</c:f>
              <c:strCache>
                <c:ptCount val="1"/>
                <c:pt idx="0">
                  <c:v>Nombre avec résultat satisfaisant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 VIH'!$AJ$14:$AK$14</c:f>
              <c:strCache>
                <c:ptCount val="2"/>
                <c:pt idx="0">
                  <c:v>Session Avril 2023</c:v>
                </c:pt>
                <c:pt idx="1">
                  <c:v>Session Octobre 2023</c:v>
                </c:pt>
              </c:strCache>
            </c:strRef>
          </c:cat>
          <c:val>
            <c:numRef>
              <c:f>' VIH'!$AJ$18:$AK$18</c:f>
              <c:numCache>
                <c:formatCode>General</c:formatCode>
                <c:ptCount val="2"/>
                <c:pt idx="0">
                  <c:v>242</c:v>
                </c:pt>
                <c:pt idx="1">
                  <c:v>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D88-446B-93F5-42F161C62CF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49665048"/>
        <c:axId val="449671320"/>
      </c:barChart>
      <c:catAx>
        <c:axId val="449665048"/>
        <c:scaling>
          <c:orientation val="minMax"/>
        </c:scaling>
        <c:delete val="0"/>
        <c:axPos val="b"/>
        <c:majorGridlines>
          <c:spPr>
            <a:ln w="38100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9671320"/>
        <c:crosses val="autoZero"/>
        <c:auto val="1"/>
        <c:lblAlgn val="ctr"/>
        <c:lblOffset val="100"/>
        <c:noMultiLvlLbl val="0"/>
      </c:catAx>
      <c:valAx>
        <c:axId val="4496713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49665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Taux de participation par département et par session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 VIH'!$B$3:$B$4</c:f>
              <c:strCache>
                <c:ptCount val="2"/>
                <c:pt idx="0">
                  <c:v>Session 2023-1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 VIH'!$A$5:$A$14</c:f>
              <c:strCache>
                <c:ptCount val="10"/>
                <c:pt idx="0">
                  <c:v>Artibonite</c:v>
                </c:pt>
                <c:pt idx="1">
                  <c:v>Centre</c:v>
                </c:pt>
                <c:pt idx="2">
                  <c:v>Grande Anse</c:v>
                </c:pt>
                <c:pt idx="3">
                  <c:v>Nord Est</c:v>
                </c:pt>
                <c:pt idx="4">
                  <c:v>Nord Ouest</c:v>
                </c:pt>
                <c:pt idx="5">
                  <c:v>Nippes</c:v>
                </c:pt>
                <c:pt idx="6">
                  <c:v>Nord </c:v>
                </c:pt>
                <c:pt idx="7">
                  <c:v>Sud Est</c:v>
                </c:pt>
                <c:pt idx="8">
                  <c:v>Sud</c:v>
                </c:pt>
                <c:pt idx="9">
                  <c:v>Ouest</c:v>
                </c:pt>
              </c:strCache>
            </c:strRef>
          </c:cat>
          <c:val>
            <c:numRef>
              <c:f>' VIH'!$B$5:$B$14</c:f>
              <c:numCache>
                <c:formatCode>0%</c:formatCode>
                <c:ptCount val="10"/>
                <c:pt idx="0">
                  <c:v>0.91</c:v>
                </c:pt>
                <c:pt idx="1">
                  <c:v>1</c:v>
                </c:pt>
                <c:pt idx="2">
                  <c:v>0.95</c:v>
                </c:pt>
                <c:pt idx="3">
                  <c:v>1</c:v>
                </c:pt>
                <c:pt idx="4">
                  <c:v>0.84</c:v>
                </c:pt>
                <c:pt idx="5">
                  <c:v>0.92</c:v>
                </c:pt>
                <c:pt idx="6">
                  <c:v>1</c:v>
                </c:pt>
                <c:pt idx="7">
                  <c:v>0.79</c:v>
                </c:pt>
                <c:pt idx="8">
                  <c:v>0.92</c:v>
                </c:pt>
                <c:pt idx="9">
                  <c:v>0.93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02-4F9C-9443-834F7AB0E4D9}"/>
            </c:ext>
          </c:extLst>
        </c:ser>
        <c:ser>
          <c:idx val="1"/>
          <c:order val="1"/>
          <c:tx>
            <c:strRef>
              <c:f>' VIH'!$C$3:$C$4</c:f>
              <c:strCache>
                <c:ptCount val="2"/>
                <c:pt idx="0">
                  <c:v>Session 2023-2</c:v>
                </c:pt>
              </c:strCache>
            </c:strRef>
          </c:tx>
          <c:spPr>
            <a:solidFill>
              <a:srgbClr val="3399FF"/>
            </a:solidFill>
            <a:ln>
              <a:noFill/>
            </a:ln>
            <a:effectLst/>
          </c:spPr>
          <c:invertIfNegative val="0"/>
          <c:cat>
            <c:strRef>
              <c:f>' VIH'!$A$5:$A$14</c:f>
              <c:strCache>
                <c:ptCount val="10"/>
                <c:pt idx="0">
                  <c:v>Artibonite</c:v>
                </c:pt>
                <c:pt idx="1">
                  <c:v>Centre</c:v>
                </c:pt>
                <c:pt idx="2">
                  <c:v>Grande Anse</c:v>
                </c:pt>
                <c:pt idx="3">
                  <c:v>Nord Est</c:v>
                </c:pt>
                <c:pt idx="4">
                  <c:v>Nord Ouest</c:v>
                </c:pt>
                <c:pt idx="5">
                  <c:v>Nippes</c:v>
                </c:pt>
                <c:pt idx="6">
                  <c:v>Nord </c:v>
                </c:pt>
                <c:pt idx="7">
                  <c:v>Sud Est</c:v>
                </c:pt>
                <c:pt idx="8">
                  <c:v>Sud</c:v>
                </c:pt>
                <c:pt idx="9">
                  <c:v>Ouest</c:v>
                </c:pt>
              </c:strCache>
            </c:strRef>
          </c:cat>
          <c:val>
            <c:numRef>
              <c:f>' VIH'!$C$5:$C$14</c:f>
              <c:numCache>
                <c:formatCode>0%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0.79</c:v>
                </c:pt>
                <c:pt idx="3">
                  <c:v>0.96</c:v>
                </c:pt>
                <c:pt idx="4">
                  <c:v>0.9</c:v>
                </c:pt>
                <c:pt idx="5">
                  <c:v>0.88</c:v>
                </c:pt>
                <c:pt idx="6">
                  <c:v>0.89</c:v>
                </c:pt>
                <c:pt idx="7">
                  <c:v>0.63</c:v>
                </c:pt>
                <c:pt idx="8">
                  <c:v>1</c:v>
                </c:pt>
                <c:pt idx="9">
                  <c:v>0.83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02-4F9C-9443-834F7AB0E4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9663872"/>
        <c:axId val="449670928"/>
      </c:barChart>
      <c:catAx>
        <c:axId val="4496638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/>
                  <a:t>Département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9670928"/>
        <c:crosses val="autoZero"/>
        <c:auto val="1"/>
        <c:lblAlgn val="ctr"/>
        <c:lblOffset val="100"/>
        <c:noMultiLvlLbl val="0"/>
      </c:catAx>
      <c:valAx>
        <c:axId val="44967092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% de participation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accent1"/>
            </a:solidFill>
            <a:prstDash val="solid"/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966387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6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/>
              <a:t>Taux</a:t>
            </a:r>
            <a:r>
              <a:rPr lang="en-US" sz="1200" b="1" baseline="0"/>
              <a:t> d'exactitude par département et par session</a:t>
            </a:r>
            <a:endParaRPr lang="en-US" sz="12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 VIH'!$B$20:$B$21</c:f>
              <c:strCache>
                <c:ptCount val="2"/>
                <c:pt idx="0">
                  <c:v>Session 2023-1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 VIH'!$A$22:$A$31</c:f>
              <c:strCache>
                <c:ptCount val="10"/>
                <c:pt idx="0">
                  <c:v>Artibonite</c:v>
                </c:pt>
                <c:pt idx="1">
                  <c:v>Centre</c:v>
                </c:pt>
                <c:pt idx="2">
                  <c:v>Grande Anse</c:v>
                </c:pt>
                <c:pt idx="3">
                  <c:v>Nord Est</c:v>
                </c:pt>
                <c:pt idx="4">
                  <c:v>Nord Ouest</c:v>
                </c:pt>
                <c:pt idx="5">
                  <c:v>Nippes</c:v>
                </c:pt>
                <c:pt idx="6">
                  <c:v>Nord </c:v>
                </c:pt>
                <c:pt idx="7">
                  <c:v>Sud Est</c:v>
                </c:pt>
                <c:pt idx="8">
                  <c:v>Sud</c:v>
                </c:pt>
                <c:pt idx="9">
                  <c:v>Ouest</c:v>
                </c:pt>
              </c:strCache>
            </c:strRef>
          </c:cat>
          <c:val>
            <c:numRef>
              <c:f>' VIH'!$B$22:$B$31</c:f>
              <c:numCache>
                <c:formatCode>0%</c:formatCode>
                <c:ptCount val="10"/>
                <c:pt idx="0">
                  <c:v>0.86</c:v>
                </c:pt>
                <c:pt idx="1">
                  <c:v>1</c:v>
                </c:pt>
                <c:pt idx="2">
                  <c:v>0.89</c:v>
                </c:pt>
                <c:pt idx="3">
                  <c:v>1</c:v>
                </c:pt>
                <c:pt idx="4">
                  <c:v>1</c:v>
                </c:pt>
                <c:pt idx="5">
                  <c:v>0.82</c:v>
                </c:pt>
                <c:pt idx="6">
                  <c:v>0.96</c:v>
                </c:pt>
                <c:pt idx="7">
                  <c:v>0.81</c:v>
                </c:pt>
                <c:pt idx="8">
                  <c:v>0.95</c:v>
                </c:pt>
                <c:pt idx="9">
                  <c:v>0.96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DE-4770-AC89-148BE9C6B176}"/>
            </c:ext>
          </c:extLst>
        </c:ser>
        <c:ser>
          <c:idx val="1"/>
          <c:order val="1"/>
          <c:tx>
            <c:strRef>
              <c:f>' VIH'!$C$20:$C$21</c:f>
              <c:strCache>
                <c:ptCount val="2"/>
                <c:pt idx="0">
                  <c:v>Session 2023-2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 VIH'!$A$22:$A$31</c:f>
              <c:strCache>
                <c:ptCount val="10"/>
                <c:pt idx="0">
                  <c:v>Artibonite</c:v>
                </c:pt>
                <c:pt idx="1">
                  <c:v>Centre</c:v>
                </c:pt>
                <c:pt idx="2">
                  <c:v>Grande Anse</c:v>
                </c:pt>
                <c:pt idx="3">
                  <c:v>Nord Est</c:v>
                </c:pt>
                <c:pt idx="4">
                  <c:v>Nord Ouest</c:v>
                </c:pt>
                <c:pt idx="5">
                  <c:v>Nippes</c:v>
                </c:pt>
                <c:pt idx="6">
                  <c:v>Nord </c:v>
                </c:pt>
                <c:pt idx="7">
                  <c:v>Sud Est</c:v>
                </c:pt>
                <c:pt idx="8">
                  <c:v>Sud</c:v>
                </c:pt>
                <c:pt idx="9">
                  <c:v>Ouest</c:v>
                </c:pt>
              </c:strCache>
            </c:strRef>
          </c:cat>
          <c:val>
            <c:numRef>
              <c:f>' VIH'!$C$22:$C$31</c:f>
              <c:numCache>
                <c:formatCode>0%</c:formatCode>
                <c:ptCount val="10"/>
                <c:pt idx="0">
                  <c:v>0.96</c:v>
                </c:pt>
                <c:pt idx="1">
                  <c:v>1</c:v>
                </c:pt>
                <c:pt idx="2">
                  <c:v>0.93</c:v>
                </c:pt>
                <c:pt idx="3">
                  <c:v>0.86</c:v>
                </c:pt>
                <c:pt idx="4">
                  <c:v>0.94</c:v>
                </c:pt>
                <c:pt idx="5">
                  <c:v>0.79</c:v>
                </c:pt>
                <c:pt idx="6">
                  <c:v>0.96</c:v>
                </c:pt>
                <c:pt idx="7">
                  <c:v>0.82</c:v>
                </c:pt>
                <c:pt idx="8">
                  <c:v>0.91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DE-4770-AC89-148BE9C6B1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9667400"/>
        <c:axId val="449665440"/>
      </c:barChart>
      <c:catAx>
        <c:axId val="4496674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/>
                  <a:t>Département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9665440"/>
        <c:crosses val="autoZero"/>
        <c:auto val="1"/>
        <c:lblAlgn val="ctr"/>
        <c:lblOffset val="100"/>
        <c:noMultiLvlLbl val="0"/>
      </c:catAx>
      <c:valAx>
        <c:axId val="4496654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0"/>
                  <a:t>Taux d'exactitude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966740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881841120708844E-2"/>
          <c:y val="0.31345962407010558"/>
          <c:w val="0.97143073041110806"/>
          <c:h val="0.587944235613733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 VIH'!$AI$28</c:f>
              <c:strCache>
                <c:ptCount val="1"/>
                <c:pt idx="0">
                  <c:v>Nombre enrôlés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 VIH'!$AJ$27:$AO$27</c:f>
              <c:strCache>
                <c:ptCount val="6"/>
                <c:pt idx="0">
                  <c:v>Session 2021-1</c:v>
                </c:pt>
                <c:pt idx="1">
                  <c:v>Session 2021-2</c:v>
                </c:pt>
                <c:pt idx="2">
                  <c:v>Session 2022-1</c:v>
                </c:pt>
                <c:pt idx="3">
                  <c:v>Session 2022-2</c:v>
                </c:pt>
                <c:pt idx="4">
                  <c:v>Session 2023-1</c:v>
                </c:pt>
                <c:pt idx="5">
                  <c:v>Session 2023-2</c:v>
                </c:pt>
              </c:strCache>
            </c:strRef>
          </c:cat>
          <c:val>
            <c:numRef>
              <c:f>' VIH'!$AJ$28:$AO$28</c:f>
              <c:numCache>
                <c:formatCode>General</c:formatCode>
                <c:ptCount val="6"/>
                <c:pt idx="0">
                  <c:v>301</c:v>
                </c:pt>
                <c:pt idx="1">
                  <c:v>306</c:v>
                </c:pt>
                <c:pt idx="2">
                  <c:v>304</c:v>
                </c:pt>
                <c:pt idx="3">
                  <c:v>314</c:v>
                </c:pt>
                <c:pt idx="4">
                  <c:v>332</c:v>
                </c:pt>
                <c:pt idx="5">
                  <c:v>340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12-4509-9790-0093C5A7A24D}"/>
            </c:ext>
          </c:extLst>
        </c:ser>
        <c:ser>
          <c:idx val="1"/>
          <c:order val="1"/>
          <c:tx>
            <c:strRef>
              <c:f>' VIH'!$AI$29</c:f>
              <c:strCache>
                <c:ptCount val="1"/>
                <c:pt idx="0">
                  <c:v>Nombre ayant reçu le panel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 VIH'!$AJ$27:$AO$27</c:f>
              <c:strCache>
                <c:ptCount val="6"/>
                <c:pt idx="0">
                  <c:v>Session 2021-1</c:v>
                </c:pt>
                <c:pt idx="1">
                  <c:v>Session 2021-2</c:v>
                </c:pt>
                <c:pt idx="2">
                  <c:v>Session 2022-1</c:v>
                </c:pt>
                <c:pt idx="3">
                  <c:v>Session 2022-2</c:v>
                </c:pt>
                <c:pt idx="4">
                  <c:v>Session 2023-1</c:v>
                </c:pt>
                <c:pt idx="5">
                  <c:v>Session 2023-2</c:v>
                </c:pt>
              </c:strCache>
            </c:strRef>
          </c:cat>
          <c:val>
            <c:numRef>
              <c:f>' VIH'!$AJ$29:$AO$29</c:f>
              <c:numCache>
                <c:formatCode>General</c:formatCode>
                <c:ptCount val="6"/>
                <c:pt idx="0">
                  <c:v>301</c:v>
                </c:pt>
                <c:pt idx="1">
                  <c:v>295</c:v>
                </c:pt>
                <c:pt idx="2">
                  <c:v>294</c:v>
                </c:pt>
                <c:pt idx="3">
                  <c:v>295</c:v>
                </c:pt>
                <c:pt idx="4">
                  <c:v>285</c:v>
                </c:pt>
                <c:pt idx="5">
                  <c:v>290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12-4509-9790-0093C5A7A24D}"/>
            </c:ext>
          </c:extLst>
        </c:ser>
        <c:ser>
          <c:idx val="2"/>
          <c:order val="2"/>
          <c:tx>
            <c:strRef>
              <c:f>' VIH'!$AI$30</c:f>
              <c:strCache>
                <c:ptCount val="1"/>
                <c:pt idx="0">
                  <c:v>Nombre de participants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 VIH'!$AJ$27:$AO$27</c:f>
              <c:strCache>
                <c:ptCount val="6"/>
                <c:pt idx="0">
                  <c:v>Session 2021-1</c:v>
                </c:pt>
                <c:pt idx="1">
                  <c:v>Session 2021-2</c:v>
                </c:pt>
                <c:pt idx="2">
                  <c:v>Session 2022-1</c:v>
                </c:pt>
                <c:pt idx="3">
                  <c:v>Session 2022-2</c:v>
                </c:pt>
                <c:pt idx="4">
                  <c:v>Session 2023-1</c:v>
                </c:pt>
                <c:pt idx="5">
                  <c:v>Session 2023-2</c:v>
                </c:pt>
              </c:strCache>
            </c:strRef>
          </c:cat>
          <c:val>
            <c:numRef>
              <c:f>' VIH'!$AJ$30:$AO$30</c:f>
              <c:numCache>
                <c:formatCode>General</c:formatCode>
                <c:ptCount val="6"/>
                <c:pt idx="0">
                  <c:v>260</c:v>
                </c:pt>
                <c:pt idx="1">
                  <c:v>209</c:v>
                </c:pt>
                <c:pt idx="2">
                  <c:v>256</c:v>
                </c:pt>
                <c:pt idx="3">
                  <c:v>270</c:v>
                </c:pt>
                <c:pt idx="4">
                  <c:v>261</c:v>
                </c:pt>
                <c:pt idx="5">
                  <c:v>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12-4509-9790-0093C5A7A24D}"/>
            </c:ext>
          </c:extLst>
        </c:ser>
        <c:ser>
          <c:idx val="3"/>
          <c:order val="3"/>
          <c:tx>
            <c:strRef>
              <c:f>' VIH'!$AI$31</c:f>
              <c:strCache>
                <c:ptCount val="1"/>
                <c:pt idx="0">
                  <c:v>Nombre avec résultat satisfaisant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 VIH'!$AJ$27:$AO$27</c:f>
              <c:strCache>
                <c:ptCount val="6"/>
                <c:pt idx="0">
                  <c:v>Session 2021-1</c:v>
                </c:pt>
                <c:pt idx="1">
                  <c:v>Session 2021-2</c:v>
                </c:pt>
                <c:pt idx="2">
                  <c:v>Session 2022-1</c:v>
                </c:pt>
                <c:pt idx="3">
                  <c:v>Session 2022-2</c:v>
                </c:pt>
                <c:pt idx="4">
                  <c:v>Session 2023-1</c:v>
                </c:pt>
                <c:pt idx="5">
                  <c:v>Session 2023-2</c:v>
                </c:pt>
              </c:strCache>
            </c:strRef>
          </c:cat>
          <c:val>
            <c:numRef>
              <c:f>' VIH'!$AJ$31:$AO$31</c:f>
              <c:numCache>
                <c:formatCode>General</c:formatCode>
                <c:ptCount val="6"/>
                <c:pt idx="0">
                  <c:v>227</c:v>
                </c:pt>
                <c:pt idx="1">
                  <c:v>169</c:v>
                </c:pt>
                <c:pt idx="2">
                  <c:v>239</c:v>
                </c:pt>
                <c:pt idx="3">
                  <c:v>256</c:v>
                </c:pt>
                <c:pt idx="4">
                  <c:v>242</c:v>
                </c:pt>
                <c:pt idx="5">
                  <c:v>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012-4509-9790-0093C5A7A24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49668576"/>
        <c:axId val="449666616"/>
      </c:barChart>
      <c:catAx>
        <c:axId val="449668576"/>
        <c:scaling>
          <c:orientation val="minMax"/>
        </c:scaling>
        <c:delete val="0"/>
        <c:axPos val="b"/>
        <c:majorGridlines>
          <c:spPr>
            <a:ln w="19050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9666616"/>
        <c:crosses val="autoZero"/>
        <c:auto val="1"/>
        <c:lblAlgn val="ctr"/>
        <c:lblOffset val="100"/>
        <c:noMultiLvlLbl val="0"/>
      </c:catAx>
      <c:valAx>
        <c:axId val="4496666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49668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_rels/data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13" Type="http://schemas.openxmlformats.org/officeDocument/2006/relationships/image" Target="../media/image23.png"/><Relationship Id="rId18" Type="http://schemas.openxmlformats.org/officeDocument/2006/relationships/image" Target="../media/image2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svg"/><Relationship Id="rId17" Type="http://schemas.openxmlformats.org/officeDocument/2006/relationships/image" Target="../media/image27.png"/><Relationship Id="rId2" Type="http://schemas.openxmlformats.org/officeDocument/2006/relationships/image" Target="../media/image12.svg"/><Relationship Id="rId16" Type="http://schemas.openxmlformats.org/officeDocument/2006/relationships/image" Target="../media/image26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Relationship Id="rId14" Type="http://schemas.openxmlformats.org/officeDocument/2006/relationships/image" Target="../media/image24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_rels/drawing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13" Type="http://schemas.openxmlformats.org/officeDocument/2006/relationships/image" Target="../media/image23.png"/><Relationship Id="rId18" Type="http://schemas.openxmlformats.org/officeDocument/2006/relationships/image" Target="../media/image2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svg"/><Relationship Id="rId17" Type="http://schemas.openxmlformats.org/officeDocument/2006/relationships/image" Target="../media/image27.png"/><Relationship Id="rId2" Type="http://schemas.openxmlformats.org/officeDocument/2006/relationships/image" Target="../media/image12.svg"/><Relationship Id="rId16" Type="http://schemas.openxmlformats.org/officeDocument/2006/relationships/image" Target="../media/image26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Relationship Id="rId14" Type="http://schemas.openxmlformats.org/officeDocument/2006/relationships/image" Target="../media/image2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2BA400-E18D-4DE0-BF23-CB31C3A1176C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3D06BD0-0BC5-47A8-965D-15FE0DBE72D1}">
      <dgm:prSet phldrT="[Text]"/>
      <dgm:spPr/>
      <dgm:t>
        <a:bodyPr/>
        <a:lstStyle/>
        <a:p>
          <a:r>
            <a:rPr lang="en-US" dirty="0"/>
            <a:t>Distribution of evaluation panels and collection of results reports</a:t>
          </a:r>
        </a:p>
      </dgm:t>
    </dgm:pt>
    <dgm:pt modelId="{D14ED3ED-D8DC-4CEF-BB22-307927BA0966}" type="parTrans" cxnId="{F0A4C2F9-C484-4948-AF50-F3CEDBA6F05B}">
      <dgm:prSet/>
      <dgm:spPr/>
      <dgm:t>
        <a:bodyPr/>
        <a:lstStyle/>
        <a:p>
          <a:endParaRPr lang="en-US"/>
        </a:p>
      </dgm:t>
    </dgm:pt>
    <dgm:pt modelId="{CA8ED94D-CB2C-43B7-A833-1B0C63FAA533}" type="sibTrans" cxnId="{F0A4C2F9-C484-4948-AF50-F3CEDBA6F05B}">
      <dgm:prSet/>
      <dgm:spPr/>
      <dgm:t>
        <a:bodyPr/>
        <a:lstStyle/>
        <a:p>
          <a:endParaRPr lang="en-US"/>
        </a:p>
      </dgm:t>
    </dgm:pt>
    <dgm:pt modelId="{D0DD4A14-6767-4255-A185-2C3619187456}">
      <dgm:prSet phldrT="[Text]"/>
      <dgm:spPr/>
      <dgm:t>
        <a:bodyPr/>
        <a:lstStyle/>
        <a:p>
          <a:r>
            <a:rPr lang="en-US" dirty="0"/>
            <a:t>EQA Panel Distribution Chain</a:t>
          </a:r>
        </a:p>
      </dgm:t>
    </dgm:pt>
    <dgm:pt modelId="{117EB490-A4E2-4FFE-B03B-37073878E900}" type="parTrans" cxnId="{BD4C878D-0583-4117-8D64-5D1477E0D939}">
      <dgm:prSet/>
      <dgm:spPr/>
      <dgm:t>
        <a:bodyPr/>
        <a:lstStyle/>
        <a:p>
          <a:endParaRPr lang="en-US"/>
        </a:p>
      </dgm:t>
    </dgm:pt>
    <dgm:pt modelId="{71526FEA-3934-4C51-952C-CD3F71C0537B}" type="sibTrans" cxnId="{BD4C878D-0583-4117-8D64-5D1477E0D939}">
      <dgm:prSet/>
      <dgm:spPr/>
      <dgm:t>
        <a:bodyPr/>
        <a:lstStyle/>
        <a:p>
          <a:endParaRPr lang="en-US"/>
        </a:p>
      </dgm:t>
    </dgm:pt>
    <dgm:pt modelId="{92870054-A482-4B4A-85E7-926EF864FFB3}">
      <dgm:prSet phldrT="[Text]"/>
      <dgm:spPr/>
      <dgm:t>
        <a:bodyPr/>
        <a:lstStyle/>
        <a:p>
          <a:r>
            <a:rPr lang="en-US" dirty="0"/>
            <a:t>EQA Data Management</a:t>
          </a:r>
        </a:p>
      </dgm:t>
    </dgm:pt>
    <dgm:pt modelId="{A8C2C8C2-BB9C-48E0-AB10-5045D8CD5533}" type="parTrans" cxnId="{B76498A8-5719-49CA-8AF9-9E1DE37042F5}">
      <dgm:prSet/>
      <dgm:spPr/>
      <dgm:t>
        <a:bodyPr/>
        <a:lstStyle/>
        <a:p>
          <a:endParaRPr lang="en-US"/>
        </a:p>
      </dgm:t>
    </dgm:pt>
    <dgm:pt modelId="{F9CCF28C-2528-49F8-A084-A9D4C75C880D}" type="sibTrans" cxnId="{B76498A8-5719-49CA-8AF9-9E1DE37042F5}">
      <dgm:prSet/>
      <dgm:spPr/>
      <dgm:t>
        <a:bodyPr/>
        <a:lstStyle/>
        <a:p>
          <a:endParaRPr lang="en-US"/>
        </a:p>
      </dgm:t>
    </dgm:pt>
    <dgm:pt modelId="{D25BBC8A-A0BA-4E27-B83D-12BF2A9F015F}">
      <dgm:prSet/>
      <dgm:spPr/>
      <dgm:t>
        <a:bodyPr/>
        <a:lstStyle/>
        <a:p>
          <a:r>
            <a:rPr lang="en-US" dirty="0"/>
            <a:t>Use of EQA data</a:t>
          </a:r>
        </a:p>
      </dgm:t>
    </dgm:pt>
    <dgm:pt modelId="{580F3356-9B06-452A-97B1-493BB2A4393A}" type="parTrans" cxnId="{4AB12595-C336-4CE0-889B-ACCEDBA6499F}">
      <dgm:prSet/>
      <dgm:spPr/>
      <dgm:t>
        <a:bodyPr/>
        <a:lstStyle/>
        <a:p>
          <a:endParaRPr lang="en-US"/>
        </a:p>
      </dgm:t>
    </dgm:pt>
    <dgm:pt modelId="{FF0009A4-7F7C-47B7-9DDE-18DEDCBF3721}" type="sibTrans" cxnId="{4AB12595-C336-4CE0-889B-ACCEDBA6499F}">
      <dgm:prSet/>
      <dgm:spPr/>
      <dgm:t>
        <a:bodyPr/>
        <a:lstStyle/>
        <a:p>
          <a:endParaRPr lang="en-US"/>
        </a:p>
      </dgm:t>
    </dgm:pt>
    <dgm:pt modelId="{F5076057-2EE5-487C-8715-71409CDB62E7}">
      <dgm:prSet/>
      <dgm:spPr/>
      <dgm:t>
        <a:bodyPr/>
        <a:lstStyle/>
        <a:p>
          <a:r>
            <a:rPr lang="en-US" dirty="0"/>
            <a:t>Lessons Learned</a:t>
          </a:r>
        </a:p>
      </dgm:t>
    </dgm:pt>
    <dgm:pt modelId="{272FCED8-218A-42C2-8EE8-D3CBE4181466}" type="parTrans" cxnId="{4571ED57-A287-45DF-8358-76FD6561F0BC}">
      <dgm:prSet/>
      <dgm:spPr/>
      <dgm:t>
        <a:bodyPr/>
        <a:lstStyle/>
        <a:p>
          <a:endParaRPr lang="en-US"/>
        </a:p>
      </dgm:t>
    </dgm:pt>
    <dgm:pt modelId="{B6ADA452-6825-469B-8FB6-CC988BA44114}" type="sibTrans" cxnId="{4571ED57-A287-45DF-8358-76FD6561F0BC}">
      <dgm:prSet/>
      <dgm:spPr/>
      <dgm:t>
        <a:bodyPr/>
        <a:lstStyle/>
        <a:p>
          <a:endParaRPr lang="en-US"/>
        </a:p>
      </dgm:t>
    </dgm:pt>
    <dgm:pt modelId="{E85C212A-4278-4809-BB90-B6F71D5DC4D5}" type="pres">
      <dgm:prSet presAssocID="{D52BA400-E18D-4DE0-BF23-CB31C3A1176C}" presName="linear" presStyleCnt="0">
        <dgm:presLayoutVars>
          <dgm:dir/>
          <dgm:animLvl val="lvl"/>
          <dgm:resizeHandles val="exact"/>
        </dgm:presLayoutVars>
      </dgm:prSet>
      <dgm:spPr/>
    </dgm:pt>
    <dgm:pt modelId="{BFFB7B2E-167B-40C2-9D09-6E6AA0F5A861}" type="pres">
      <dgm:prSet presAssocID="{73D06BD0-0BC5-47A8-965D-15FE0DBE72D1}" presName="parentLin" presStyleCnt="0"/>
      <dgm:spPr/>
    </dgm:pt>
    <dgm:pt modelId="{72608422-29A8-4504-B2C2-3BFC9F41382B}" type="pres">
      <dgm:prSet presAssocID="{73D06BD0-0BC5-47A8-965D-15FE0DBE72D1}" presName="parentLeftMargin" presStyleLbl="node1" presStyleIdx="0" presStyleCnt="5"/>
      <dgm:spPr/>
    </dgm:pt>
    <dgm:pt modelId="{AA1724DF-D28B-491C-8541-08F167B469C9}" type="pres">
      <dgm:prSet presAssocID="{73D06BD0-0BC5-47A8-965D-15FE0DBE72D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7515EAB2-6472-4C14-827F-24F6128F6375}" type="pres">
      <dgm:prSet presAssocID="{73D06BD0-0BC5-47A8-965D-15FE0DBE72D1}" presName="negativeSpace" presStyleCnt="0"/>
      <dgm:spPr/>
    </dgm:pt>
    <dgm:pt modelId="{920FE10A-9794-4B00-9001-918F456CFFFB}" type="pres">
      <dgm:prSet presAssocID="{73D06BD0-0BC5-47A8-965D-15FE0DBE72D1}" presName="childText" presStyleLbl="conFgAcc1" presStyleIdx="0" presStyleCnt="5">
        <dgm:presLayoutVars>
          <dgm:bulletEnabled val="1"/>
        </dgm:presLayoutVars>
      </dgm:prSet>
      <dgm:spPr/>
    </dgm:pt>
    <dgm:pt modelId="{47460F2B-A24A-40FD-98DE-4286BF778EDC}" type="pres">
      <dgm:prSet presAssocID="{CA8ED94D-CB2C-43B7-A833-1B0C63FAA533}" presName="spaceBetweenRectangles" presStyleCnt="0"/>
      <dgm:spPr/>
    </dgm:pt>
    <dgm:pt modelId="{14FD6718-95AD-42AD-82E8-AFA9BE5913DD}" type="pres">
      <dgm:prSet presAssocID="{D0DD4A14-6767-4255-A185-2C3619187456}" presName="parentLin" presStyleCnt="0"/>
      <dgm:spPr/>
    </dgm:pt>
    <dgm:pt modelId="{972EE723-67B6-488E-AD5E-8ADBFAA9183A}" type="pres">
      <dgm:prSet presAssocID="{D0DD4A14-6767-4255-A185-2C3619187456}" presName="parentLeftMargin" presStyleLbl="node1" presStyleIdx="0" presStyleCnt="5"/>
      <dgm:spPr/>
    </dgm:pt>
    <dgm:pt modelId="{51F30DD1-ADB6-4697-A4AF-00CD0092B91F}" type="pres">
      <dgm:prSet presAssocID="{D0DD4A14-6767-4255-A185-2C361918745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6923EB9-E852-49E2-97CA-E5D6E7D5C584}" type="pres">
      <dgm:prSet presAssocID="{D0DD4A14-6767-4255-A185-2C3619187456}" presName="negativeSpace" presStyleCnt="0"/>
      <dgm:spPr/>
    </dgm:pt>
    <dgm:pt modelId="{2E969B83-C380-4EAA-8A2D-A353595F2E4C}" type="pres">
      <dgm:prSet presAssocID="{D0DD4A14-6767-4255-A185-2C3619187456}" presName="childText" presStyleLbl="conFgAcc1" presStyleIdx="1" presStyleCnt="5">
        <dgm:presLayoutVars>
          <dgm:bulletEnabled val="1"/>
        </dgm:presLayoutVars>
      </dgm:prSet>
      <dgm:spPr/>
    </dgm:pt>
    <dgm:pt modelId="{50A40CE5-2C33-47D5-93F1-8A985B652FD7}" type="pres">
      <dgm:prSet presAssocID="{71526FEA-3934-4C51-952C-CD3F71C0537B}" presName="spaceBetweenRectangles" presStyleCnt="0"/>
      <dgm:spPr/>
    </dgm:pt>
    <dgm:pt modelId="{C1AB3AE2-B6C7-4936-BA44-C7C0A0179A10}" type="pres">
      <dgm:prSet presAssocID="{92870054-A482-4B4A-85E7-926EF864FFB3}" presName="parentLin" presStyleCnt="0"/>
      <dgm:spPr/>
    </dgm:pt>
    <dgm:pt modelId="{5D8A9774-6B02-4759-86E4-042D1E2C598C}" type="pres">
      <dgm:prSet presAssocID="{92870054-A482-4B4A-85E7-926EF864FFB3}" presName="parentLeftMargin" presStyleLbl="node1" presStyleIdx="1" presStyleCnt="5"/>
      <dgm:spPr/>
    </dgm:pt>
    <dgm:pt modelId="{2B621B6B-3A79-44C2-B2D9-018C280E3FF6}" type="pres">
      <dgm:prSet presAssocID="{92870054-A482-4B4A-85E7-926EF864FFB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EE34914-84E8-4774-8139-0A36E81850AB}" type="pres">
      <dgm:prSet presAssocID="{92870054-A482-4B4A-85E7-926EF864FFB3}" presName="negativeSpace" presStyleCnt="0"/>
      <dgm:spPr/>
    </dgm:pt>
    <dgm:pt modelId="{6C69475E-F71D-4E9D-9F38-EDCF068FF8CB}" type="pres">
      <dgm:prSet presAssocID="{92870054-A482-4B4A-85E7-926EF864FFB3}" presName="childText" presStyleLbl="conFgAcc1" presStyleIdx="2" presStyleCnt="5">
        <dgm:presLayoutVars>
          <dgm:bulletEnabled val="1"/>
        </dgm:presLayoutVars>
      </dgm:prSet>
      <dgm:spPr/>
    </dgm:pt>
    <dgm:pt modelId="{E5C43A69-6385-485A-833E-96A8D119F2BD}" type="pres">
      <dgm:prSet presAssocID="{F9CCF28C-2528-49F8-A084-A9D4C75C880D}" presName="spaceBetweenRectangles" presStyleCnt="0"/>
      <dgm:spPr/>
    </dgm:pt>
    <dgm:pt modelId="{57228789-D513-4D7D-B193-6B57F23458C4}" type="pres">
      <dgm:prSet presAssocID="{D25BBC8A-A0BA-4E27-B83D-12BF2A9F015F}" presName="parentLin" presStyleCnt="0"/>
      <dgm:spPr/>
    </dgm:pt>
    <dgm:pt modelId="{0D372029-1D18-4B9F-A6D3-CD512F976AC9}" type="pres">
      <dgm:prSet presAssocID="{D25BBC8A-A0BA-4E27-B83D-12BF2A9F015F}" presName="parentLeftMargin" presStyleLbl="node1" presStyleIdx="2" presStyleCnt="5"/>
      <dgm:spPr/>
    </dgm:pt>
    <dgm:pt modelId="{A45CED93-D64D-4FCB-B260-30C54835475F}" type="pres">
      <dgm:prSet presAssocID="{D25BBC8A-A0BA-4E27-B83D-12BF2A9F015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296D818-D399-4B49-812D-0211B584C1C5}" type="pres">
      <dgm:prSet presAssocID="{D25BBC8A-A0BA-4E27-B83D-12BF2A9F015F}" presName="negativeSpace" presStyleCnt="0"/>
      <dgm:spPr/>
    </dgm:pt>
    <dgm:pt modelId="{E234BBD4-DC71-4A9C-8DC4-100921FEFD15}" type="pres">
      <dgm:prSet presAssocID="{D25BBC8A-A0BA-4E27-B83D-12BF2A9F015F}" presName="childText" presStyleLbl="conFgAcc1" presStyleIdx="3" presStyleCnt="5">
        <dgm:presLayoutVars>
          <dgm:bulletEnabled val="1"/>
        </dgm:presLayoutVars>
      </dgm:prSet>
      <dgm:spPr/>
    </dgm:pt>
    <dgm:pt modelId="{7C5F0415-AB8D-48A1-A744-7D3509626968}" type="pres">
      <dgm:prSet presAssocID="{FF0009A4-7F7C-47B7-9DDE-18DEDCBF3721}" presName="spaceBetweenRectangles" presStyleCnt="0"/>
      <dgm:spPr/>
    </dgm:pt>
    <dgm:pt modelId="{A71672FE-D8E9-459D-BDD8-7BD458983909}" type="pres">
      <dgm:prSet presAssocID="{F5076057-2EE5-487C-8715-71409CDB62E7}" presName="parentLin" presStyleCnt="0"/>
      <dgm:spPr/>
    </dgm:pt>
    <dgm:pt modelId="{7BE1E3FC-585C-46EB-BE74-1EF00E2C67CF}" type="pres">
      <dgm:prSet presAssocID="{F5076057-2EE5-487C-8715-71409CDB62E7}" presName="parentLeftMargin" presStyleLbl="node1" presStyleIdx="3" presStyleCnt="5"/>
      <dgm:spPr/>
    </dgm:pt>
    <dgm:pt modelId="{9D23D7E7-EB2B-4291-8824-BA1784C801FE}" type="pres">
      <dgm:prSet presAssocID="{F5076057-2EE5-487C-8715-71409CDB62E7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4AA87D4C-911B-4E5A-893B-B1B1ED59DFD5}" type="pres">
      <dgm:prSet presAssocID="{F5076057-2EE5-487C-8715-71409CDB62E7}" presName="negativeSpace" presStyleCnt="0"/>
      <dgm:spPr/>
    </dgm:pt>
    <dgm:pt modelId="{22A117B3-779F-44CB-96FE-D328275CAD5D}" type="pres">
      <dgm:prSet presAssocID="{F5076057-2EE5-487C-8715-71409CDB62E7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22081E1F-8019-4AE4-AFF0-C0AA1900A7CF}" type="presOf" srcId="{D25BBC8A-A0BA-4E27-B83D-12BF2A9F015F}" destId="{0D372029-1D18-4B9F-A6D3-CD512F976AC9}" srcOrd="0" destOrd="0" presId="urn:microsoft.com/office/officeart/2005/8/layout/list1"/>
    <dgm:cxn modelId="{14DF4521-8B3D-422D-94BD-AA59A8BB22B0}" type="presOf" srcId="{D52BA400-E18D-4DE0-BF23-CB31C3A1176C}" destId="{E85C212A-4278-4809-BB90-B6F71D5DC4D5}" srcOrd="0" destOrd="0" presId="urn:microsoft.com/office/officeart/2005/8/layout/list1"/>
    <dgm:cxn modelId="{4993D122-D3C6-44F6-8526-38671DE1B9A9}" type="presOf" srcId="{73D06BD0-0BC5-47A8-965D-15FE0DBE72D1}" destId="{AA1724DF-D28B-491C-8541-08F167B469C9}" srcOrd="1" destOrd="0" presId="urn:microsoft.com/office/officeart/2005/8/layout/list1"/>
    <dgm:cxn modelId="{4571ED57-A287-45DF-8358-76FD6561F0BC}" srcId="{D52BA400-E18D-4DE0-BF23-CB31C3A1176C}" destId="{F5076057-2EE5-487C-8715-71409CDB62E7}" srcOrd="4" destOrd="0" parTransId="{272FCED8-218A-42C2-8EE8-D3CBE4181466}" sibTransId="{B6ADA452-6825-469B-8FB6-CC988BA44114}"/>
    <dgm:cxn modelId="{078D957F-78AD-4002-B741-FC45D6C3A2EB}" type="presOf" srcId="{D0DD4A14-6767-4255-A185-2C3619187456}" destId="{51F30DD1-ADB6-4697-A4AF-00CD0092B91F}" srcOrd="1" destOrd="0" presId="urn:microsoft.com/office/officeart/2005/8/layout/list1"/>
    <dgm:cxn modelId="{E71B1786-344C-416A-8F35-262C6801EC74}" type="presOf" srcId="{92870054-A482-4B4A-85E7-926EF864FFB3}" destId="{5D8A9774-6B02-4759-86E4-042D1E2C598C}" srcOrd="0" destOrd="0" presId="urn:microsoft.com/office/officeart/2005/8/layout/list1"/>
    <dgm:cxn modelId="{39C1D88B-F6D1-410A-BA72-DD9BDBA5A61E}" type="presOf" srcId="{F5076057-2EE5-487C-8715-71409CDB62E7}" destId="{7BE1E3FC-585C-46EB-BE74-1EF00E2C67CF}" srcOrd="0" destOrd="0" presId="urn:microsoft.com/office/officeart/2005/8/layout/list1"/>
    <dgm:cxn modelId="{BD4C878D-0583-4117-8D64-5D1477E0D939}" srcId="{D52BA400-E18D-4DE0-BF23-CB31C3A1176C}" destId="{D0DD4A14-6767-4255-A185-2C3619187456}" srcOrd="1" destOrd="0" parTransId="{117EB490-A4E2-4FFE-B03B-37073878E900}" sibTransId="{71526FEA-3934-4C51-952C-CD3F71C0537B}"/>
    <dgm:cxn modelId="{4AB12595-C336-4CE0-889B-ACCEDBA6499F}" srcId="{D52BA400-E18D-4DE0-BF23-CB31C3A1176C}" destId="{D25BBC8A-A0BA-4E27-B83D-12BF2A9F015F}" srcOrd="3" destOrd="0" parTransId="{580F3356-9B06-452A-97B1-493BB2A4393A}" sibTransId="{FF0009A4-7F7C-47B7-9DDE-18DEDCBF3721}"/>
    <dgm:cxn modelId="{CE163EA8-1874-484D-BAF8-B0CF9E67D6AB}" type="presOf" srcId="{D25BBC8A-A0BA-4E27-B83D-12BF2A9F015F}" destId="{A45CED93-D64D-4FCB-B260-30C54835475F}" srcOrd="1" destOrd="0" presId="urn:microsoft.com/office/officeart/2005/8/layout/list1"/>
    <dgm:cxn modelId="{B76498A8-5719-49CA-8AF9-9E1DE37042F5}" srcId="{D52BA400-E18D-4DE0-BF23-CB31C3A1176C}" destId="{92870054-A482-4B4A-85E7-926EF864FFB3}" srcOrd="2" destOrd="0" parTransId="{A8C2C8C2-BB9C-48E0-AB10-5045D8CD5533}" sibTransId="{F9CCF28C-2528-49F8-A084-A9D4C75C880D}"/>
    <dgm:cxn modelId="{8D57E1B4-8C10-4B2F-9454-AB551FFCC145}" type="presOf" srcId="{73D06BD0-0BC5-47A8-965D-15FE0DBE72D1}" destId="{72608422-29A8-4504-B2C2-3BFC9F41382B}" srcOrd="0" destOrd="0" presId="urn:microsoft.com/office/officeart/2005/8/layout/list1"/>
    <dgm:cxn modelId="{8EBC92B5-6C0C-4C70-B22A-EE4A2F6E6483}" type="presOf" srcId="{F5076057-2EE5-487C-8715-71409CDB62E7}" destId="{9D23D7E7-EB2B-4291-8824-BA1784C801FE}" srcOrd="1" destOrd="0" presId="urn:microsoft.com/office/officeart/2005/8/layout/list1"/>
    <dgm:cxn modelId="{7ADFD5D2-1189-4626-9309-AD2CC2B12A28}" type="presOf" srcId="{92870054-A482-4B4A-85E7-926EF864FFB3}" destId="{2B621B6B-3A79-44C2-B2D9-018C280E3FF6}" srcOrd="1" destOrd="0" presId="urn:microsoft.com/office/officeart/2005/8/layout/list1"/>
    <dgm:cxn modelId="{8364ECE9-CC78-44A2-A4E3-09200089FAD4}" type="presOf" srcId="{D0DD4A14-6767-4255-A185-2C3619187456}" destId="{972EE723-67B6-488E-AD5E-8ADBFAA9183A}" srcOrd="0" destOrd="0" presId="urn:microsoft.com/office/officeart/2005/8/layout/list1"/>
    <dgm:cxn modelId="{F0A4C2F9-C484-4948-AF50-F3CEDBA6F05B}" srcId="{D52BA400-E18D-4DE0-BF23-CB31C3A1176C}" destId="{73D06BD0-0BC5-47A8-965D-15FE0DBE72D1}" srcOrd="0" destOrd="0" parTransId="{D14ED3ED-D8DC-4CEF-BB22-307927BA0966}" sibTransId="{CA8ED94D-CB2C-43B7-A833-1B0C63FAA533}"/>
    <dgm:cxn modelId="{685A6452-A1DB-45B4-AAB3-99EE35C963FA}" type="presParOf" srcId="{E85C212A-4278-4809-BB90-B6F71D5DC4D5}" destId="{BFFB7B2E-167B-40C2-9D09-6E6AA0F5A861}" srcOrd="0" destOrd="0" presId="urn:microsoft.com/office/officeart/2005/8/layout/list1"/>
    <dgm:cxn modelId="{C5B0AC9A-F12A-44AE-A3C4-4A22520457C1}" type="presParOf" srcId="{BFFB7B2E-167B-40C2-9D09-6E6AA0F5A861}" destId="{72608422-29A8-4504-B2C2-3BFC9F41382B}" srcOrd="0" destOrd="0" presId="urn:microsoft.com/office/officeart/2005/8/layout/list1"/>
    <dgm:cxn modelId="{680D535A-F8DB-49DE-A0A2-21400504FD4B}" type="presParOf" srcId="{BFFB7B2E-167B-40C2-9D09-6E6AA0F5A861}" destId="{AA1724DF-D28B-491C-8541-08F167B469C9}" srcOrd="1" destOrd="0" presId="urn:microsoft.com/office/officeart/2005/8/layout/list1"/>
    <dgm:cxn modelId="{9B2D0077-F796-41C8-9424-2221B4784B30}" type="presParOf" srcId="{E85C212A-4278-4809-BB90-B6F71D5DC4D5}" destId="{7515EAB2-6472-4C14-827F-24F6128F6375}" srcOrd="1" destOrd="0" presId="urn:microsoft.com/office/officeart/2005/8/layout/list1"/>
    <dgm:cxn modelId="{312893B5-8694-4039-9634-A6B3B8B44DED}" type="presParOf" srcId="{E85C212A-4278-4809-BB90-B6F71D5DC4D5}" destId="{920FE10A-9794-4B00-9001-918F456CFFFB}" srcOrd="2" destOrd="0" presId="urn:microsoft.com/office/officeart/2005/8/layout/list1"/>
    <dgm:cxn modelId="{F9C0C13F-0D17-47FE-85E5-46C709DBA6F0}" type="presParOf" srcId="{E85C212A-4278-4809-BB90-B6F71D5DC4D5}" destId="{47460F2B-A24A-40FD-98DE-4286BF778EDC}" srcOrd="3" destOrd="0" presId="urn:microsoft.com/office/officeart/2005/8/layout/list1"/>
    <dgm:cxn modelId="{07ED96C3-7380-475A-8B41-D7EF9EF08353}" type="presParOf" srcId="{E85C212A-4278-4809-BB90-B6F71D5DC4D5}" destId="{14FD6718-95AD-42AD-82E8-AFA9BE5913DD}" srcOrd="4" destOrd="0" presId="urn:microsoft.com/office/officeart/2005/8/layout/list1"/>
    <dgm:cxn modelId="{79994C9E-051A-4A0C-8E0D-4ADADB207D6F}" type="presParOf" srcId="{14FD6718-95AD-42AD-82E8-AFA9BE5913DD}" destId="{972EE723-67B6-488E-AD5E-8ADBFAA9183A}" srcOrd="0" destOrd="0" presId="urn:microsoft.com/office/officeart/2005/8/layout/list1"/>
    <dgm:cxn modelId="{D7F5D4E4-33F7-40A8-AAAA-417DEC15A755}" type="presParOf" srcId="{14FD6718-95AD-42AD-82E8-AFA9BE5913DD}" destId="{51F30DD1-ADB6-4697-A4AF-00CD0092B91F}" srcOrd="1" destOrd="0" presId="urn:microsoft.com/office/officeart/2005/8/layout/list1"/>
    <dgm:cxn modelId="{28847A3D-6B96-46CC-8788-87347EDA66A2}" type="presParOf" srcId="{E85C212A-4278-4809-BB90-B6F71D5DC4D5}" destId="{56923EB9-E852-49E2-97CA-E5D6E7D5C584}" srcOrd="5" destOrd="0" presId="urn:microsoft.com/office/officeart/2005/8/layout/list1"/>
    <dgm:cxn modelId="{0ED1627C-098F-4F90-9C6A-8E8860E984F9}" type="presParOf" srcId="{E85C212A-4278-4809-BB90-B6F71D5DC4D5}" destId="{2E969B83-C380-4EAA-8A2D-A353595F2E4C}" srcOrd="6" destOrd="0" presId="urn:microsoft.com/office/officeart/2005/8/layout/list1"/>
    <dgm:cxn modelId="{1B16EADA-D97F-4A09-BB88-A90C1E53ACCD}" type="presParOf" srcId="{E85C212A-4278-4809-BB90-B6F71D5DC4D5}" destId="{50A40CE5-2C33-47D5-93F1-8A985B652FD7}" srcOrd="7" destOrd="0" presId="urn:microsoft.com/office/officeart/2005/8/layout/list1"/>
    <dgm:cxn modelId="{8AFFED71-F940-489E-B66E-41A5DBB38F18}" type="presParOf" srcId="{E85C212A-4278-4809-BB90-B6F71D5DC4D5}" destId="{C1AB3AE2-B6C7-4936-BA44-C7C0A0179A10}" srcOrd="8" destOrd="0" presId="urn:microsoft.com/office/officeart/2005/8/layout/list1"/>
    <dgm:cxn modelId="{0E13CF73-F0FC-45F2-9297-F20D25FD315F}" type="presParOf" srcId="{C1AB3AE2-B6C7-4936-BA44-C7C0A0179A10}" destId="{5D8A9774-6B02-4759-86E4-042D1E2C598C}" srcOrd="0" destOrd="0" presId="urn:microsoft.com/office/officeart/2005/8/layout/list1"/>
    <dgm:cxn modelId="{0FF34170-2AA9-40D5-9F51-2E0C1D7CE0DD}" type="presParOf" srcId="{C1AB3AE2-B6C7-4936-BA44-C7C0A0179A10}" destId="{2B621B6B-3A79-44C2-B2D9-018C280E3FF6}" srcOrd="1" destOrd="0" presId="urn:microsoft.com/office/officeart/2005/8/layout/list1"/>
    <dgm:cxn modelId="{9E0D4868-EBF5-4808-BB97-D5799021F972}" type="presParOf" srcId="{E85C212A-4278-4809-BB90-B6F71D5DC4D5}" destId="{8EE34914-84E8-4774-8139-0A36E81850AB}" srcOrd="9" destOrd="0" presId="urn:microsoft.com/office/officeart/2005/8/layout/list1"/>
    <dgm:cxn modelId="{803CEAF3-DBBB-4A05-BA5E-7B5F91457854}" type="presParOf" srcId="{E85C212A-4278-4809-BB90-B6F71D5DC4D5}" destId="{6C69475E-F71D-4E9D-9F38-EDCF068FF8CB}" srcOrd="10" destOrd="0" presId="urn:microsoft.com/office/officeart/2005/8/layout/list1"/>
    <dgm:cxn modelId="{FCB90EC8-9A11-452F-9CA8-1CB2602F0B05}" type="presParOf" srcId="{E85C212A-4278-4809-BB90-B6F71D5DC4D5}" destId="{E5C43A69-6385-485A-833E-96A8D119F2BD}" srcOrd="11" destOrd="0" presId="urn:microsoft.com/office/officeart/2005/8/layout/list1"/>
    <dgm:cxn modelId="{89495168-8008-4640-B610-2FEB4D4612F7}" type="presParOf" srcId="{E85C212A-4278-4809-BB90-B6F71D5DC4D5}" destId="{57228789-D513-4D7D-B193-6B57F23458C4}" srcOrd="12" destOrd="0" presId="urn:microsoft.com/office/officeart/2005/8/layout/list1"/>
    <dgm:cxn modelId="{A27D2312-31ED-42A0-9892-4026395B3D5B}" type="presParOf" srcId="{57228789-D513-4D7D-B193-6B57F23458C4}" destId="{0D372029-1D18-4B9F-A6D3-CD512F976AC9}" srcOrd="0" destOrd="0" presId="urn:microsoft.com/office/officeart/2005/8/layout/list1"/>
    <dgm:cxn modelId="{5E05E30F-BF97-4640-A376-AA2BAFB0E840}" type="presParOf" srcId="{57228789-D513-4D7D-B193-6B57F23458C4}" destId="{A45CED93-D64D-4FCB-B260-30C54835475F}" srcOrd="1" destOrd="0" presId="urn:microsoft.com/office/officeart/2005/8/layout/list1"/>
    <dgm:cxn modelId="{D07D868C-488A-46E6-8D39-1A0E068848EE}" type="presParOf" srcId="{E85C212A-4278-4809-BB90-B6F71D5DC4D5}" destId="{0296D818-D399-4B49-812D-0211B584C1C5}" srcOrd="13" destOrd="0" presId="urn:microsoft.com/office/officeart/2005/8/layout/list1"/>
    <dgm:cxn modelId="{63821FF2-C28F-4472-88D6-C38E201B2981}" type="presParOf" srcId="{E85C212A-4278-4809-BB90-B6F71D5DC4D5}" destId="{E234BBD4-DC71-4A9C-8DC4-100921FEFD15}" srcOrd="14" destOrd="0" presId="urn:microsoft.com/office/officeart/2005/8/layout/list1"/>
    <dgm:cxn modelId="{41455A79-6E03-431B-BBD0-1589EAD03051}" type="presParOf" srcId="{E85C212A-4278-4809-BB90-B6F71D5DC4D5}" destId="{7C5F0415-AB8D-48A1-A744-7D3509626968}" srcOrd="15" destOrd="0" presId="urn:microsoft.com/office/officeart/2005/8/layout/list1"/>
    <dgm:cxn modelId="{0DB85D04-F715-4D36-A504-051B64BF4D77}" type="presParOf" srcId="{E85C212A-4278-4809-BB90-B6F71D5DC4D5}" destId="{A71672FE-D8E9-459D-BDD8-7BD458983909}" srcOrd="16" destOrd="0" presId="urn:microsoft.com/office/officeart/2005/8/layout/list1"/>
    <dgm:cxn modelId="{B701462C-4C5C-40D6-8073-B68F29ACAB3C}" type="presParOf" srcId="{A71672FE-D8E9-459D-BDD8-7BD458983909}" destId="{7BE1E3FC-585C-46EB-BE74-1EF00E2C67CF}" srcOrd="0" destOrd="0" presId="urn:microsoft.com/office/officeart/2005/8/layout/list1"/>
    <dgm:cxn modelId="{8417D02A-2BFE-48A8-B383-AA776697CECC}" type="presParOf" srcId="{A71672FE-D8E9-459D-BDD8-7BD458983909}" destId="{9D23D7E7-EB2B-4291-8824-BA1784C801FE}" srcOrd="1" destOrd="0" presId="urn:microsoft.com/office/officeart/2005/8/layout/list1"/>
    <dgm:cxn modelId="{1FFFF30B-2FE4-4FFE-9790-FA2325E50005}" type="presParOf" srcId="{E85C212A-4278-4809-BB90-B6F71D5DC4D5}" destId="{4AA87D4C-911B-4E5A-893B-B1B1ED59DFD5}" srcOrd="17" destOrd="0" presId="urn:microsoft.com/office/officeart/2005/8/layout/list1"/>
    <dgm:cxn modelId="{695F2913-8ADA-4409-8D21-915ECC3FA053}" type="presParOf" srcId="{E85C212A-4278-4809-BB90-B6F71D5DC4D5}" destId="{22A117B3-779F-44CB-96FE-D328275CAD5D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A00CA3A-8A23-4E5F-A713-458552F85E6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0B6917-9481-4957-B68D-D18BD5CFCC04}">
      <dgm:prSet/>
      <dgm:spPr/>
      <dgm:t>
        <a:bodyPr/>
        <a:lstStyle/>
        <a:p>
          <a:pPr>
            <a:defRPr cap="all"/>
          </a:pPr>
          <a:r>
            <a:rPr lang="en-US" dirty="0"/>
            <a:t>With the analysis of the data, the LNSP/UEEQ has a real idea of the overall performance of the laboratories for a recommendation of necessary improvements to the quality of biological examinations</a:t>
          </a:r>
        </a:p>
      </dgm:t>
    </dgm:pt>
    <dgm:pt modelId="{0D10EC30-812E-4553-9F42-ED279E84759A}" type="parTrans" cxnId="{83A8314D-597F-4CC9-B062-7914D42C5248}">
      <dgm:prSet/>
      <dgm:spPr/>
      <dgm:t>
        <a:bodyPr/>
        <a:lstStyle/>
        <a:p>
          <a:endParaRPr lang="en-US"/>
        </a:p>
      </dgm:t>
    </dgm:pt>
    <dgm:pt modelId="{ABD457CA-92FE-4364-B80F-ED53089234DD}" type="sibTrans" cxnId="{83A8314D-597F-4CC9-B062-7914D42C5248}">
      <dgm:prSet/>
      <dgm:spPr/>
      <dgm:t>
        <a:bodyPr/>
        <a:lstStyle/>
        <a:p>
          <a:endParaRPr lang="en-US"/>
        </a:p>
      </dgm:t>
    </dgm:pt>
    <dgm:pt modelId="{DBCDC7A9-EC02-465B-A431-CB167E7EAAAD}">
      <dgm:prSet/>
      <dgm:spPr/>
      <dgm:t>
        <a:bodyPr/>
        <a:lstStyle/>
        <a:p>
          <a:pPr>
            <a:defRPr cap="all"/>
          </a:pPr>
          <a:r>
            <a:rPr lang="en-US" dirty="0"/>
            <a:t>EQA data are useful for planning training for laboratory staff</a:t>
          </a:r>
        </a:p>
      </dgm:t>
    </dgm:pt>
    <dgm:pt modelId="{A5557B1D-E179-439C-8D2B-A29ADD7CF064}" type="parTrans" cxnId="{22A92FCD-7C44-4B97-8117-313216EF0CBE}">
      <dgm:prSet/>
      <dgm:spPr/>
      <dgm:t>
        <a:bodyPr/>
        <a:lstStyle/>
        <a:p>
          <a:endParaRPr lang="en-US"/>
        </a:p>
      </dgm:t>
    </dgm:pt>
    <dgm:pt modelId="{05DC49FF-0693-4E78-9F10-D1FB8B7BFC37}" type="sibTrans" cxnId="{22A92FCD-7C44-4B97-8117-313216EF0CBE}">
      <dgm:prSet/>
      <dgm:spPr/>
      <dgm:t>
        <a:bodyPr/>
        <a:lstStyle/>
        <a:p>
          <a:endParaRPr lang="en-US"/>
        </a:p>
      </dgm:t>
    </dgm:pt>
    <dgm:pt modelId="{D7265B46-B440-445C-9922-83C65952DED3}">
      <dgm:prSet/>
      <dgm:spPr/>
      <dgm:t>
        <a:bodyPr/>
        <a:lstStyle/>
        <a:p>
          <a:pPr>
            <a:defRPr cap="all"/>
          </a:pPr>
          <a:r>
            <a:rPr lang="en-US" dirty="0"/>
            <a:t>EQA data are needed to build on achievements and meet new challenges</a:t>
          </a:r>
        </a:p>
      </dgm:t>
    </dgm:pt>
    <dgm:pt modelId="{6711A5A3-1ABE-482B-865C-E63EFF576EC4}" type="parTrans" cxnId="{52485D10-644B-43D7-B9A8-9D64E84D4DB4}">
      <dgm:prSet/>
      <dgm:spPr/>
      <dgm:t>
        <a:bodyPr/>
        <a:lstStyle/>
        <a:p>
          <a:endParaRPr lang="en-US"/>
        </a:p>
      </dgm:t>
    </dgm:pt>
    <dgm:pt modelId="{74F53228-C89F-443C-B122-25FD7DC116E6}" type="sibTrans" cxnId="{52485D10-644B-43D7-B9A8-9D64E84D4DB4}">
      <dgm:prSet/>
      <dgm:spPr/>
      <dgm:t>
        <a:bodyPr/>
        <a:lstStyle/>
        <a:p>
          <a:endParaRPr lang="en-US"/>
        </a:p>
      </dgm:t>
    </dgm:pt>
    <dgm:pt modelId="{8ED8DE12-195C-43F6-839E-6CFDB7F60DFA}" type="pres">
      <dgm:prSet presAssocID="{6A00CA3A-8A23-4E5F-A713-458552F85E6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8480D12-D0C5-4AD9-92AF-F0AA4A1D1755}" type="pres">
      <dgm:prSet presAssocID="{100B6917-9481-4957-B68D-D18BD5CFCC04}" presName="hierRoot1" presStyleCnt="0"/>
      <dgm:spPr/>
    </dgm:pt>
    <dgm:pt modelId="{DEC83019-DF1C-48E2-A821-8DC8E83C54FC}" type="pres">
      <dgm:prSet presAssocID="{100B6917-9481-4957-B68D-D18BD5CFCC04}" presName="composite" presStyleCnt="0"/>
      <dgm:spPr/>
    </dgm:pt>
    <dgm:pt modelId="{74118709-3419-4AC8-8098-22066D3F48A7}" type="pres">
      <dgm:prSet presAssocID="{100B6917-9481-4957-B68D-D18BD5CFCC04}" presName="background" presStyleLbl="node0" presStyleIdx="0" presStyleCnt="3"/>
      <dgm:spPr/>
    </dgm:pt>
    <dgm:pt modelId="{7884CBFC-FD1A-4B2D-B84F-90A49B09524E}" type="pres">
      <dgm:prSet presAssocID="{100B6917-9481-4957-B68D-D18BD5CFCC04}" presName="text" presStyleLbl="fgAcc0" presStyleIdx="0" presStyleCnt="3">
        <dgm:presLayoutVars>
          <dgm:chPref val="3"/>
        </dgm:presLayoutVars>
      </dgm:prSet>
      <dgm:spPr/>
    </dgm:pt>
    <dgm:pt modelId="{0BAC3FF3-7ED9-40F8-87B4-78DF7831F9CE}" type="pres">
      <dgm:prSet presAssocID="{100B6917-9481-4957-B68D-D18BD5CFCC04}" presName="hierChild2" presStyleCnt="0"/>
      <dgm:spPr/>
    </dgm:pt>
    <dgm:pt modelId="{89E54719-1D3F-4633-A926-73CC01C469FB}" type="pres">
      <dgm:prSet presAssocID="{DBCDC7A9-EC02-465B-A431-CB167E7EAAAD}" presName="hierRoot1" presStyleCnt="0"/>
      <dgm:spPr/>
    </dgm:pt>
    <dgm:pt modelId="{47289ECC-E23D-4F0F-98C8-350987A4DDF9}" type="pres">
      <dgm:prSet presAssocID="{DBCDC7A9-EC02-465B-A431-CB167E7EAAAD}" presName="composite" presStyleCnt="0"/>
      <dgm:spPr/>
    </dgm:pt>
    <dgm:pt modelId="{7DB96317-59F3-4BC4-9882-5DF3B1881366}" type="pres">
      <dgm:prSet presAssocID="{DBCDC7A9-EC02-465B-A431-CB167E7EAAAD}" presName="background" presStyleLbl="node0" presStyleIdx="1" presStyleCnt="3"/>
      <dgm:spPr/>
    </dgm:pt>
    <dgm:pt modelId="{82C2BF8B-65D0-4246-AEE2-02B156408614}" type="pres">
      <dgm:prSet presAssocID="{DBCDC7A9-EC02-465B-A431-CB167E7EAAAD}" presName="text" presStyleLbl="fgAcc0" presStyleIdx="1" presStyleCnt="3">
        <dgm:presLayoutVars>
          <dgm:chPref val="3"/>
        </dgm:presLayoutVars>
      </dgm:prSet>
      <dgm:spPr/>
    </dgm:pt>
    <dgm:pt modelId="{3B9827E3-D671-4F95-89A3-4727C864D397}" type="pres">
      <dgm:prSet presAssocID="{DBCDC7A9-EC02-465B-A431-CB167E7EAAAD}" presName="hierChild2" presStyleCnt="0"/>
      <dgm:spPr/>
    </dgm:pt>
    <dgm:pt modelId="{E468FAB0-DDD0-4E3C-BB28-0F3E18A6AA93}" type="pres">
      <dgm:prSet presAssocID="{D7265B46-B440-445C-9922-83C65952DED3}" presName="hierRoot1" presStyleCnt="0"/>
      <dgm:spPr/>
    </dgm:pt>
    <dgm:pt modelId="{C74999E8-EC17-42C5-8973-F5705147BF6F}" type="pres">
      <dgm:prSet presAssocID="{D7265B46-B440-445C-9922-83C65952DED3}" presName="composite" presStyleCnt="0"/>
      <dgm:spPr/>
    </dgm:pt>
    <dgm:pt modelId="{17534654-A4F1-42C4-8546-35283C927793}" type="pres">
      <dgm:prSet presAssocID="{D7265B46-B440-445C-9922-83C65952DED3}" presName="background" presStyleLbl="node0" presStyleIdx="2" presStyleCnt="3"/>
      <dgm:spPr/>
    </dgm:pt>
    <dgm:pt modelId="{0C15669B-F995-4CA3-9CEE-781227EB5273}" type="pres">
      <dgm:prSet presAssocID="{D7265B46-B440-445C-9922-83C65952DED3}" presName="text" presStyleLbl="fgAcc0" presStyleIdx="2" presStyleCnt="3">
        <dgm:presLayoutVars>
          <dgm:chPref val="3"/>
        </dgm:presLayoutVars>
      </dgm:prSet>
      <dgm:spPr/>
    </dgm:pt>
    <dgm:pt modelId="{0B83B0E2-B2D9-40D7-A235-73AECB493ABD}" type="pres">
      <dgm:prSet presAssocID="{D7265B46-B440-445C-9922-83C65952DED3}" presName="hierChild2" presStyleCnt="0"/>
      <dgm:spPr/>
    </dgm:pt>
  </dgm:ptLst>
  <dgm:cxnLst>
    <dgm:cxn modelId="{52485D10-644B-43D7-B9A8-9D64E84D4DB4}" srcId="{6A00CA3A-8A23-4E5F-A713-458552F85E62}" destId="{D7265B46-B440-445C-9922-83C65952DED3}" srcOrd="2" destOrd="0" parTransId="{6711A5A3-1ABE-482B-865C-E63EFF576EC4}" sibTransId="{74F53228-C89F-443C-B122-25FD7DC116E6}"/>
    <dgm:cxn modelId="{21DE5E47-52B3-44E6-81B6-DA4D9B701CB4}" type="presOf" srcId="{DBCDC7A9-EC02-465B-A431-CB167E7EAAAD}" destId="{82C2BF8B-65D0-4246-AEE2-02B156408614}" srcOrd="0" destOrd="0" presId="urn:microsoft.com/office/officeart/2005/8/layout/hierarchy1"/>
    <dgm:cxn modelId="{6D57B84B-BA14-47A6-ADD2-40290399B119}" type="presOf" srcId="{6A00CA3A-8A23-4E5F-A713-458552F85E62}" destId="{8ED8DE12-195C-43F6-839E-6CFDB7F60DFA}" srcOrd="0" destOrd="0" presId="urn:microsoft.com/office/officeart/2005/8/layout/hierarchy1"/>
    <dgm:cxn modelId="{83A8314D-597F-4CC9-B062-7914D42C5248}" srcId="{6A00CA3A-8A23-4E5F-A713-458552F85E62}" destId="{100B6917-9481-4957-B68D-D18BD5CFCC04}" srcOrd="0" destOrd="0" parTransId="{0D10EC30-812E-4553-9F42-ED279E84759A}" sibTransId="{ABD457CA-92FE-4364-B80F-ED53089234DD}"/>
    <dgm:cxn modelId="{7037C678-414F-478D-8920-A5C34EF808D5}" type="presOf" srcId="{100B6917-9481-4957-B68D-D18BD5CFCC04}" destId="{7884CBFC-FD1A-4B2D-B84F-90A49B09524E}" srcOrd="0" destOrd="0" presId="urn:microsoft.com/office/officeart/2005/8/layout/hierarchy1"/>
    <dgm:cxn modelId="{1DBA42C8-C5F3-42CC-B134-826FE1606E1D}" type="presOf" srcId="{D7265B46-B440-445C-9922-83C65952DED3}" destId="{0C15669B-F995-4CA3-9CEE-781227EB5273}" srcOrd="0" destOrd="0" presId="urn:microsoft.com/office/officeart/2005/8/layout/hierarchy1"/>
    <dgm:cxn modelId="{22A92FCD-7C44-4B97-8117-313216EF0CBE}" srcId="{6A00CA3A-8A23-4E5F-A713-458552F85E62}" destId="{DBCDC7A9-EC02-465B-A431-CB167E7EAAAD}" srcOrd="1" destOrd="0" parTransId="{A5557B1D-E179-439C-8D2B-A29ADD7CF064}" sibTransId="{05DC49FF-0693-4E78-9F10-D1FB8B7BFC37}"/>
    <dgm:cxn modelId="{AE3FEAA8-7005-48D0-B9FF-A0EAB0DF3601}" type="presParOf" srcId="{8ED8DE12-195C-43F6-839E-6CFDB7F60DFA}" destId="{A8480D12-D0C5-4AD9-92AF-F0AA4A1D1755}" srcOrd="0" destOrd="0" presId="urn:microsoft.com/office/officeart/2005/8/layout/hierarchy1"/>
    <dgm:cxn modelId="{5868E138-BEAE-4051-BD10-38F489BCE366}" type="presParOf" srcId="{A8480D12-D0C5-4AD9-92AF-F0AA4A1D1755}" destId="{DEC83019-DF1C-48E2-A821-8DC8E83C54FC}" srcOrd="0" destOrd="0" presId="urn:microsoft.com/office/officeart/2005/8/layout/hierarchy1"/>
    <dgm:cxn modelId="{663180F6-3423-4F87-A820-5260A4186A02}" type="presParOf" srcId="{DEC83019-DF1C-48E2-A821-8DC8E83C54FC}" destId="{74118709-3419-4AC8-8098-22066D3F48A7}" srcOrd="0" destOrd="0" presId="urn:microsoft.com/office/officeart/2005/8/layout/hierarchy1"/>
    <dgm:cxn modelId="{D8078938-DF05-4560-919F-E1098EDB43FD}" type="presParOf" srcId="{DEC83019-DF1C-48E2-A821-8DC8E83C54FC}" destId="{7884CBFC-FD1A-4B2D-B84F-90A49B09524E}" srcOrd="1" destOrd="0" presId="urn:microsoft.com/office/officeart/2005/8/layout/hierarchy1"/>
    <dgm:cxn modelId="{E0E1A9F4-2977-471B-AE8A-87CA512AA943}" type="presParOf" srcId="{A8480D12-D0C5-4AD9-92AF-F0AA4A1D1755}" destId="{0BAC3FF3-7ED9-40F8-87B4-78DF7831F9CE}" srcOrd="1" destOrd="0" presId="urn:microsoft.com/office/officeart/2005/8/layout/hierarchy1"/>
    <dgm:cxn modelId="{E9660461-E0E8-49F0-88C4-E1B61460B3E2}" type="presParOf" srcId="{8ED8DE12-195C-43F6-839E-6CFDB7F60DFA}" destId="{89E54719-1D3F-4633-A926-73CC01C469FB}" srcOrd="1" destOrd="0" presId="urn:microsoft.com/office/officeart/2005/8/layout/hierarchy1"/>
    <dgm:cxn modelId="{1A2211C6-DC4D-4EA6-B893-0667A51C3559}" type="presParOf" srcId="{89E54719-1D3F-4633-A926-73CC01C469FB}" destId="{47289ECC-E23D-4F0F-98C8-350987A4DDF9}" srcOrd="0" destOrd="0" presId="urn:microsoft.com/office/officeart/2005/8/layout/hierarchy1"/>
    <dgm:cxn modelId="{6925B9EB-17C0-467E-B79D-63DB54032F15}" type="presParOf" srcId="{47289ECC-E23D-4F0F-98C8-350987A4DDF9}" destId="{7DB96317-59F3-4BC4-9882-5DF3B1881366}" srcOrd="0" destOrd="0" presId="urn:microsoft.com/office/officeart/2005/8/layout/hierarchy1"/>
    <dgm:cxn modelId="{1A52ACE9-8ECE-49DA-9DDA-97C18A20F775}" type="presParOf" srcId="{47289ECC-E23D-4F0F-98C8-350987A4DDF9}" destId="{82C2BF8B-65D0-4246-AEE2-02B156408614}" srcOrd="1" destOrd="0" presId="urn:microsoft.com/office/officeart/2005/8/layout/hierarchy1"/>
    <dgm:cxn modelId="{8B52A747-9BBF-45C7-8C2B-F2C2C85C53FD}" type="presParOf" srcId="{89E54719-1D3F-4633-A926-73CC01C469FB}" destId="{3B9827E3-D671-4F95-89A3-4727C864D397}" srcOrd="1" destOrd="0" presId="urn:microsoft.com/office/officeart/2005/8/layout/hierarchy1"/>
    <dgm:cxn modelId="{9E17894F-DD5A-459A-B0FB-4D74BFB4E9FF}" type="presParOf" srcId="{8ED8DE12-195C-43F6-839E-6CFDB7F60DFA}" destId="{E468FAB0-DDD0-4E3C-BB28-0F3E18A6AA93}" srcOrd="2" destOrd="0" presId="urn:microsoft.com/office/officeart/2005/8/layout/hierarchy1"/>
    <dgm:cxn modelId="{27C065FF-46D3-4627-B82A-BAAA676EFF37}" type="presParOf" srcId="{E468FAB0-DDD0-4E3C-BB28-0F3E18A6AA93}" destId="{C74999E8-EC17-42C5-8973-F5705147BF6F}" srcOrd="0" destOrd="0" presId="urn:microsoft.com/office/officeart/2005/8/layout/hierarchy1"/>
    <dgm:cxn modelId="{A8A841C1-2684-4DEB-AFCF-024924BF2F11}" type="presParOf" srcId="{C74999E8-EC17-42C5-8973-F5705147BF6F}" destId="{17534654-A4F1-42C4-8546-35283C927793}" srcOrd="0" destOrd="0" presId="urn:microsoft.com/office/officeart/2005/8/layout/hierarchy1"/>
    <dgm:cxn modelId="{AC479781-1C0D-4545-8CA8-E0ADEDBEA8E6}" type="presParOf" srcId="{C74999E8-EC17-42C5-8973-F5705147BF6F}" destId="{0C15669B-F995-4CA3-9CEE-781227EB5273}" srcOrd="1" destOrd="0" presId="urn:microsoft.com/office/officeart/2005/8/layout/hierarchy1"/>
    <dgm:cxn modelId="{96E847F7-69D9-4FB0-8632-5D08E1691C4C}" type="presParOf" srcId="{E468FAB0-DDD0-4E3C-BB28-0F3E18A6AA93}" destId="{0B83B0E2-B2D9-40D7-A235-73AECB493AB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9C2B07-BFF9-4AEC-A80D-76DB0D16848D}" type="doc">
      <dgm:prSet loTypeId="urn:microsoft.com/office/officeart/2008/layout/LinedLis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7CABC1-4352-45A3-8DA4-F9735D80A3EC}">
      <dgm:prSet/>
      <dgm:spPr/>
      <dgm:t>
        <a:bodyPr/>
        <a:lstStyle/>
        <a:p>
          <a:r>
            <a:rPr lang="en-US" dirty="0"/>
            <a:t>Transport of panel samples</a:t>
          </a:r>
        </a:p>
      </dgm:t>
    </dgm:pt>
    <dgm:pt modelId="{3B5BF183-6AAB-41D4-9ACB-42DABCB64F0F}" type="parTrans" cxnId="{E68646C3-1244-41BB-8255-730DC82E1B13}">
      <dgm:prSet/>
      <dgm:spPr/>
      <dgm:t>
        <a:bodyPr/>
        <a:lstStyle/>
        <a:p>
          <a:endParaRPr lang="en-US"/>
        </a:p>
      </dgm:t>
    </dgm:pt>
    <dgm:pt modelId="{E38F5383-F565-49F1-97C2-E52D56134F2F}" type="sibTrans" cxnId="{E68646C3-1244-41BB-8255-730DC82E1B13}">
      <dgm:prSet/>
      <dgm:spPr/>
      <dgm:t>
        <a:bodyPr/>
        <a:lstStyle/>
        <a:p>
          <a:endParaRPr lang="en-US"/>
        </a:p>
      </dgm:t>
    </dgm:pt>
    <dgm:pt modelId="{CDAC326B-7955-4442-9EDC-38CD60E66C43}">
      <dgm:prSet/>
      <dgm:spPr/>
      <dgm:t>
        <a:bodyPr/>
        <a:lstStyle/>
        <a:p>
          <a:r>
            <a:rPr lang="fr-FR" dirty="0" err="1"/>
            <a:t>Retrieving</a:t>
          </a:r>
          <a:r>
            <a:rPr lang="fr-FR" dirty="0"/>
            <a:t>/ Collection of </a:t>
          </a:r>
          <a:r>
            <a:rPr lang="fr-FR" dirty="0" err="1"/>
            <a:t>Results</a:t>
          </a:r>
          <a:r>
            <a:rPr lang="fr-FR" dirty="0"/>
            <a:t> Reports</a:t>
          </a:r>
          <a:endParaRPr lang="en-US" dirty="0"/>
        </a:p>
      </dgm:t>
    </dgm:pt>
    <dgm:pt modelId="{F6B830F2-995B-4E0A-AF84-E67A51CAEE87}" type="parTrans" cxnId="{4A990B6A-F20E-4A53-AF37-9D81E0671B3F}">
      <dgm:prSet/>
      <dgm:spPr/>
      <dgm:t>
        <a:bodyPr/>
        <a:lstStyle/>
        <a:p>
          <a:endParaRPr lang="en-US"/>
        </a:p>
      </dgm:t>
    </dgm:pt>
    <dgm:pt modelId="{0C20EC1E-508B-433A-8DBA-22716E0E941F}" type="sibTrans" cxnId="{4A990B6A-F20E-4A53-AF37-9D81E0671B3F}">
      <dgm:prSet/>
      <dgm:spPr/>
      <dgm:t>
        <a:bodyPr/>
        <a:lstStyle/>
        <a:p>
          <a:endParaRPr lang="en-US"/>
        </a:p>
      </dgm:t>
    </dgm:pt>
    <dgm:pt modelId="{C688539A-E211-4A10-BD85-8930A98A4273}">
      <dgm:prSet/>
      <dgm:spPr/>
      <dgm:t>
        <a:bodyPr/>
        <a:lstStyle/>
        <a:p>
          <a:r>
            <a:rPr lang="en-US" dirty="0"/>
            <a:t>Distribution of performance reports</a:t>
          </a:r>
        </a:p>
      </dgm:t>
    </dgm:pt>
    <dgm:pt modelId="{A3B0F6EC-012E-43BC-A710-109284231F8B}" type="parTrans" cxnId="{B468ED04-0660-4F74-ADDB-32D33E12CF96}">
      <dgm:prSet/>
      <dgm:spPr/>
      <dgm:t>
        <a:bodyPr/>
        <a:lstStyle/>
        <a:p>
          <a:endParaRPr lang="en-US"/>
        </a:p>
      </dgm:t>
    </dgm:pt>
    <dgm:pt modelId="{8080D10B-372B-41D0-B01F-FA0468CF101F}" type="sibTrans" cxnId="{B468ED04-0660-4F74-ADDB-32D33E12CF96}">
      <dgm:prSet/>
      <dgm:spPr/>
      <dgm:t>
        <a:bodyPr/>
        <a:lstStyle/>
        <a:p>
          <a:endParaRPr lang="en-US"/>
        </a:p>
      </dgm:t>
    </dgm:pt>
    <dgm:pt modelId="{2DBA118A-4C1C-4DCD-A5D3-0867E441FB87}" type="pres">
      <dgm:prSet presAssocID="{7D9C2B07-BFF9-4AEC-A80D-76DB0D16848D}" presName="vert0" presStyleCnt="0">
        <dgm:presLayoutVars>
          <dgm:dir/>
          <dgm:animOne val="branch"/>
          <dgm:animLvl val="lvl"/>
        </dgm:presLayoutVars>
      </dgm:prSet>
      <dgm:spPr/>
    </dgm:pt>
    <dgm:pt modelId="{50ABCA64-AE3E-4B39-8226-182405096D97}" type="pres">
      <dgm:prSet presAssocID="{357CABC1-4352-45A3-8DA4-F9735D80A3EC}" presName="thickLine" presStyleLbl="alignNode1" presStyleIdx="0" presStyleCnt="3"/>
      <dgm:spPr/>
    </dgm:pt>
    <dgm:pt modelId="{C081C5F0-A873-4ABE-B096-904F1794D2DE}" type="pres">
      <dgm:prSet presAssocID="{357CABC1-4352-45A3-8DA4-F9735D80A3EC}" presName="horz1" presStyleCnt="0"/>
      <dgm:spPr/>
    </dgm:pt>
    <dgm:pt modelId="{8A5B428D-A60A-4990-9E7C-69A53D440911}" type="pres">
      <dgm:prSet presAssocID="{357CABC1-4352-45A3-8DA4-F9735D80A3EC}" presName="tx1" presStyleLbl="revTx" presStyleIdx="0" presStyleCnt="3"/>
      <dgm:spPr/>
    </dgm:pt>
    <dgm:pt modelId="{6C849004-B607-4BE8-9825-A770573DB417}" type="pres">
      <dgm:prSet presAssocID="{357CABC1-4352-45A3-8DA4-F9735D80A3EC}" presName="vert1" presStyleCnt="0"/>
      <dgm:spPr/>
    </dgm:pt>
    <dgm:pt modelId="{B5B1B858-DF43-4953-AA0F-F0E421BEFA20}" type="pres">
      <dgm:prSet presAssocID="{CDAC326B-7955-4442-9EDC-38CD60E66C43}" presName="thickLine" presStyleLbl="alignNode1" presStyleIdx="1" presStyleCnt="3"/>
      <dgm:spPr/>
    </dgm:pt>
    <dgm:pt modelId="{801E7A77-B5FA-405F-B503-F709E43EF2BE}" type="pres">
      <dgm:prSet presAssocID="{CDAC326B-7955-4442-9EDC-38CD60E66C43}" presName="horz1" presStyleCnt="0"/>
      <dgm:spPr/>
    </dgm:pt>
    <dgm:pt modelId="{AE251911-2935-49D4-8B08-9A40DB3FCD20}" type="pres">
      <dgm:prSet presAssocID="{CDAC326B-7955-4442-9EDC-38CD60E66C43}" presName="tx1" presStyleLbl="revTx" presStyleIdx="1" presStyleCnt="3"/>
      <dgm:spPr/>
    </dgm:pt>
    <dgm:pt modelId="{2FCE080F-2947-4B9E-9825-FD3A34FA1CF2}" type="pres">
      <dgm:prSet presAssocID="{CDAC326B-7955-4442-9EDC-38CD60E66C43}" presName="vert1" presStyleCnt="0"/>
      <dgm:spPr/>
    </dgm:pt>
    <dgm:pt modelId="{AFD23960-56FC-4BCF-A9D7-7200FB73891B}" type="pres">
      <dgm:prSet presAssocID="{C688539A-E211-4A10-BD85-8930A98A4273}" presName="thickLine" presStyleLbl="alignNode1" presStyleIdx="2" presStyleCnt="3"/>
      <dgm:spPr/>
    </dgm:pt>
    <dgm:pt modelId="{F379F55B-4FC7-4EB4-B449-B215568C4575}" type="pres">
      <dgm:prSet presAssocID="{C688539A-E211-4A10-BD85-8930A98A4273}" presName="horz1" presStyleCnt="0"/>
      <dgm:spPr/>
    </dgm:pt>
    <dgm:pt modelId="{B1051163-8B0B-468A-913B-18FCC33C65BF}" type="pres">
      <dgm:prSet presAssocID="{C688539A-E211-4A10-BD85-8930A98A4273}" presName="tx1" presStyleLbl="revTx" presStyleIdx="2" presStyleCnt="3"/>
      <dgm:spPr/>
    </dgm:pt>
    <dgm:pt modelId="{9D3612AA-1933-4CD2-A26A-3667367BDDA3}" type="pres">
      <dgm:prSet presAssocID="{C688539A-E211-4A10-BD85-8930A98A4273}" presName="vert1" presStyleCnt="0"/>
      <dgm:spPr/>
    </dgm:pt>
  </dgm:ptLst>
  <dgm:cxnLst>
    <dgm:cxn modelId="{B468ED04-0660-4F74-ADDB-32D33E12CF96}" srcId="{7D9C2B07-BFF9-4AEC-A80D-76DB0D16848D}" destId="{C688539A-E211-4A10-BD85-8930A98A4273}" srcOrd="2" destOrd="0" parTransId="{A3B0F6EC-012E-43BC-A710-109284231F8B}" sibTransId="{8080D10B-372B-41D0-B01F-FA0468CF101F}"/>
    <dgm:cxn modelId="{4A990B6A-F20E-4A53-AF37-9D81E0671B3F}" srcId="{7D9C2B07-BFF9-4AEC-A80D-76DB0D16848D}" destId="{CDAC326B-7955-4442-9EDC-38CD60E66C43}" srcOrd="1" destOrd="0" parTransId="{F6B830F2-995B-4E0A-AF84-E67A51CAEE87}" sibTransId="{0C20EC1E-508B-433A-8DBA-22716E0E941F}"/>
    <dgm:cxn modelId="{EB4FDB4C-BE04-4101-8D3E-32D253C02F21}" type="presOf" srcId="{357CABC1-4352-45A3-8DA4-F9735D80A3EC}" destId="{8A5B428D-A60A-4990-9E7C-69A53D440911}" srcOrd="0" destOrd="0" presId="urn:microsoft.com/office/officeart/2008/layout/LinedList"/>
    <dgm:cxn modelId="{CA87C576-95D1-4CE9-8543-8FC0CC229B4D}" type="presOf" srcId="{C688539A-E211-4A10-BD85-8930A98A4273}" destId="{B1051163-8B0B-468A-913B-18FCC33C65BF}" srcOrd="0" destOrd="0" presId="urn:microsoft.com/office/officeart/2008/layout/LinedList"/>
    <dgm:cxn modelId="{E68646C3-1244-41BB-8255-730DC82E1B13}" srcId="{7D9C2B07-BFF9-4AEC-A80D-76DB0D16848D}" destId="{357CABC1-4352-45A3-8DA4-F9735D80A3EC}" srcOrd="0" destOrd="0" parTransId="{3B5BF183-6AAB-41D4-9ACB-42DABCB64F0F}" sibTransId="{E38F5383-F565-49F1-97C2-E52D56134F2F}"/>
    <dgm:cxn modelId="{9ED507DC-B833-41A0-8EBD-2C92317ED30F}" type="presOf" srcId="{CDAC326B-7955-4442-9EDC-38CD60E66C43}" destId="{AE251911-2935-49D4-8B08-9A40DB3FCD20}" srcOrd="0" destOrd="0" presId="urn:microsoft.com/office/officeart/2008/layout/LinedList"/>
    <dgm:cxn modelId="{1C171EF0-E7DB-4186-86EE-C32F4E099911}" type="presOf" srcId="{7D9C2B07-BFF9-4AEC-A80D-76DB0D16848D}" destId="{2DBA118A-4C1C-4DCD-A5D3-0867E441FB87}" srcOrd="0" destOrd="0" presId="urn:microsoft.com/office/officeart/2008/layout/LinedList"/>
    <dgm:cxn modelId="{688355F2-AEBD-43E5-B671-66704BE9039A}" type="presParOf" srcId="{2DBA118A-4C1C-4DCD-A5D3-0867E441FB87}" destId="{50ABCA64-AE3E-4B39-8226-182405096D97}" srcOrd="0" destOrd="0" presId="urn:microsoft.com/office/officeart/2008/layout/LinedList"/>
    <dgm:cxn modelId="{E735C70F-E052-4F52-9D9F-608ED2C99D67}" type="presParOf" srcId="{2DBA118A-4C1C-4DCD-A5D3-0867E441FB87}" destId="{C081C5F0-A873-4ABE-B096-904F1794D2DE}" srcOrd="1" destOrd="0" presId="urn:microsoft.com/office/officeart/2008/layout/LinedList"/>
    <dgm:cxn modelId="{EC209265-84D3-490F-8954-3CE78DAE60D1}" type="presParOf" srcId="{C081C5F0-A873-4ABE-B096-904F1794D2DE}" destId="{8A5B428D-A60A-4990-9E7C-69A53D440911}" srcOrd="0" destOrd="0" presId="urn:microsoft.com/office/officeart/2008/layout/LinedList"/>
    <dgm:cxn modelId="{E65323B1-8732-4C24-A9C3-221CF11DA613}" type="presParOf" srcId="{C081C5F0-A873-4ABE-B096-904F1794D2DE}" destId="{6C849004-B607-4BE8-9825-A770573DB417}" srcOrd="1" destOrd="0" presId="urn:microsoft.com/office/officeart/2008/layout/LinedList"/>
    <dgm:cxn modelId="{07A21D0F-6965-432B-94D7-CC9C7FE6C042}" type="presParOf" srcId="{2DBA118A-4C1C-4DCD-A5D3-0867E441FB87}" destId="{B5B1B858-DF43-4953-AA0F-F0E421BEFA20}" srcOrd="2" destOrd="0" presId="urn:microsoft.com/office/officeart/2008/layout/LinedList"/>
    <dgm:cxn modelId="{72051511-10FD-451C-9E95-0F46E0273A14}" type="presParOf" srcId="{2DBA118A-4C1C-4DCD-A5D3-0867E441FB87}" destId="{801E7A77-B5FA-405F-B503-F709E43EF2BE}" srcOrd="3" destOrd="0" presId="urn:microsoft.com/office/officeart/2008/layout/LinedList"/>
    <dgm:cxn modelId="{8CD0421F-A144-40C6-B7B8-8A1F8DB606B6}" type="presParOf" srcId="{801E7A77-B5FA-405F-B503-F709E43EF2BE}" destId="{AE251911-2935-49D4-8B08-9A40DB3FCD20}" srcOrd="0" destOrd="0" presId="urn:microsoft.com/office/officeart/2008/layout/LinedList"/>
    <dgm:cxn modelId="{F0E4F8F4-9EDE-4354-BCFB-11779F49432F}" type="presParOf" srcId="{801E7A77-B5FA-405F-B503-F709E43EF2BE}" destId="{2FCE080F-2947-4B9E-9825-FD3A34FA1CF2}" srcOrd="1" destOrd="0" presId="urn:microsoft.com/office/officeart/2008/layout/LinedList"/>
    <dgm:cxn modelId="{75750055-2040-4479-9545-FB4F99530C5F}" type="presParOf" srcId="{2DBA118A-4C1C-4DCD-A5D3-0867E441FB87}" destId="{AFD23960-56FC-4BCF-A9D7-7200FB73891B}" srcOrd="4" destOrd="0" presId="urn:microsoft.com/office/officeart/2008/layout/LinedList"/>
    <dgm:cxn modelId="{0D23D122-2BD8-4B98-B80D-15624C300593}" type="presParOf" srcId="{2DBA118A-4C1C-4DCD-A5D3-0867E441FB87}" destId="{F379F55B-4FC7-4EB4-B449-B215568C4575}" srcOrd="5" destOrd="0" presId="urn:microsoft.com/office/officeart/2008/layout/LinedList"/>
    <dgm:cxn modelId="{F0F2C445-85FF-4FE3-AEF0-FC7D2E3303E3}" type="presParOf" srcId="{F379F55B-4FC7-4EB4-B449-B215568C4575}" destId="{B1051163-8B0B-468A-913B-18FCC33C65BF}" srcOrd="0" destOrd="0" presId="urn:microsoft.com/office/officeart/2008/layout/LinedList"/>
    <dgm:cxn modelId="{CC77A24B-AF6A-49C7-BB40-F52DF5A124A5}" type="presParOf" srcId="{F379F55B-4FC7-4EB4-B449-B215568C4575}" destId="{9D3612AA-1933-4CD2-A26A-3667367BDDA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4E5BC6-4072-4421-B7B9-59D9DDC3AE33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D32053-CC82-411D-BEF9-01D8F142B325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2000" dirty="0"/>
            <a:t>EQA/LNSP</a:t>
          </a:r>
        </a:p>
      </dgm:t>
    </dgm:pt>
    <dgm:pt modelId="{92F6D5D4-DDB1-4D35-A5AE-68EC640C90C7}" type="parTrans" cxnId="{412FE564-C262-4275-AE0C-DF3BC14A05C8}">
      <dgm:prSet/>
      <dgm:spPr/>
      <dgm:t>
        <a:bodyPr/>
        <a:lstStyle/>
        <a:p>
          <a:endParaRPr lang="en-US"/>
        </a:p>
      </dgm:t>
    </dgm:pt>
    <dgm:pt modelId="{C5F5312F-333A-4CE3-8DC7-04D04429E3A1}" type="sibTrans" cxnId="{412FE564-C262-4275-AE0C-DF3BC14A05C8}">
      <dgm:prSet/>
      <dgm:spPr/>
      <dgm:t>
        <a:bodyPr/>
        <a:lstStyle/>
        <a:p>
          <a:endParaRPr lang="en-US"/>
        </a:p>
      </dgm:t>
    </dgm:pt>
    <dgm:pt modelId="{61D4978F-4A5B-4773-8383-934192646FFC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2000" dirty="0"/>
            <a:t>UC-RNTE</a:t>
          </a:r>
        </a:p>
        <a:p>
          <a:r>
            <a:rPr lang="en-US" sz="2000" dirty="0"/>
            <a:t>(LNSP)</a:t>
          </a:r>
        </a:p>
      </dgm:t>
    </dgm:pt>
    <dgm:pt modelId="{4D00056A-BDE9-4D11-A6DE-969007306BD5}" type="parTrans" cxnId="{CE7436F6-7633-4A0E-A553-012F2BB510D3}">
      <dgm:prSet/>
      <dgm:spPr/>
      <dgm:t>
        <a:bodyPr/>
        <a:lstStyle/>
        <a:p>
          <a:endParaRPr lang="en-US"/>
        </a:p>
      </dgm:t>
    </dgm:pt>
    <dgm:pt modelId="{6D2FE953-119A-49C1-94BC-C67F17F72EB5}" type="sibTrans" cxnId="{CE7436F6-7633-4A0E-A553-012F2BB510D3}">
      <dgm:prSet/>
      <dgm:spPr/>
      <dgm:t>
        <a:bodyPr/>
        <a:lstStyle/>
        <a:p>
          <a:endParaRPr lang="en-US"/>
        </a:p>
      </dgm:t>
    </dgm:pt>
    <dgm:pt modelId="{99EE86C5-B727-4148-B643-066AB8EE17C2}">
      <dgm:prSet phldrT="[Text]" custT="1"/>
      <dgm:spPr>
        <a:solidFill>
          <a:srgbClr val="DEA770"/>
        </a:solidFill>
      </dgm:spPr>
      <dgm:t>
        <a:bodyPr/>
        <a:lstStyle/>
        <a:p>
          <a:r>
            <a:rPr lang="en-US" sz="2000" dirty="0"/>
            <a:t>Departmental</a:t>
          </a:r>
        </a:p>
        <a:p>
          <a:r>
            <a:rPr lang="en-US" sz="2000" dirty="0"/>
            <a:t>technologists</a:t>
          </a:r>
        </a:p>
      </dgm:t>
    </dgm:pt>
    <dgm:pt modelId="{798486B6-FFAF-4631-83BA-3947A84F8B10}" type="parTrans" cxnId="{408196F1-077A-4900-9D30-7E920F067F21}">
      <dgm:prSet/>
      <dgm:spPr/>
      <dgm:t>
        <a:bodyPr/>
        <a:lstStyle/>
        <a:p>
          <a:endParaRPr lang="en-US"/>
        </a:p>
      </dgm:t>
    </dgm:pt>
    <dgm:pt modelId="{E529AB15-8F7D-4790-AAE7-318614D8A310}" type="sibTrans" cxnId="{408196F1-077A-4900-9D30-7E920F067F21}">
      <dgm:prSet/>
      <dgm:spPr/>
      <dgm:t>
        <a:bodyPr/>
        <a:lstStyle/>
        <a:p>
          <a:endParaRPr lang="en-US"/>
        </a:p>
      </dgm:t>
    </dgm:pt>
    <dgm:pt modelId="{653275B8-E7AC-4AD9-A61D-7FBD1D5CD499}" type="pres">
      <dgm:prSet presAssocID="{604E5BC6-4072-4421-B7B9-59D9DDC3AE33}" presName="rootnode" presStyleCnt="0">
        <dgm:presLayoutVars>
          <dgm:chMax/>
          <dgm:chPref/>
          <dgm:dir/>
          <dgm:animLvl val="lvl"/>
        </dgm:presLayoutVars>
      </dgm:prSet>
      <dgm:spPr/>
    </dgm:pt>
    <dgm:pt modelId="{EB9AA55E-5159-4FDB-A39C-36DB78435B23}" type="pres">
      <dgm:prSet presAssocID="{75D32053-CC82-411D-BEF9-01D8F142B325}" presName="composite" presStyleCnt="0"/>
      <dgm:spPr/>
    </dgm:pt>
    <dgm:pt modelId="{9840F567-952F-4ECC-8B77-71C96A11EAB7}" type="pres">
      <dgm:prSet presAssocID="{75D32053-CC82-411D-BEF9-01D8F142B325}" presName="bentUpArrow1" presStyleLbl="alignImgPlace1" presStyleIdx="0" presStyleCnt="2" custLinFactX="-100000" custLinFactNeighborX="-102657"/>
      <dgm:spPr>
        <a:prstGeom prst="leftUpArrow">
          <a:avLst/>
        </a:prstGeom>
        <a:solidFill>
          <a:schemeClr val="tx1"/>
        </a:solidFill>
      </dgm:spPr>
    </dgm:pt>
    <dgm:pt modelId="{46DEF334-7845-4129-851C-A06B5EC0ED33}" type="pres">
      <dgm:prSet presAssocID="{75D32053-CC82-411D-BEF9-01D8F142B325}" presName="ParentText" presStyleLbl="node1" presStyleIdx="0" presStyleCnt="3" custScaleX="150499" custLinFactX="-16713" custLinFactNeighborX="-100000">
        <dgm:presLayoutVars>
          <dgm:chMax val="1"/>
          <dgm:chPref val="1"/>
          <dgm:bulletEnabled val="1"/>
        </dgm:presLayoutVars>
      </dgm:prSet>
      <dgm:spPr/>
    </dgm:pt>
    <dgm:pt modelId="{0B636CC7-3F19-4B4A-956D-A8ABCE723E06}" type="pres">
      <dgm:prSet presAssocID="{75D32053-CC82-411D-BEF9-01D8F142B325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26D9B267-F450-44FE-ACBF-219293AAD4A4}" type="pres">
      <dgm:prSet presAssocID="{C5F5312F-333A-4CE3-8DC7-04D04429E3A1}" presName="sibTrans" presStyleCnt="0"/>
      <dgm:spPr/>
    </dgm:pt>
    <dgm:pt modelId="{98312CB8-9C62-443F-953D-2746EA5FE47F}" type="pres">
      <dgm:prSet presAssocID="{61D4978F-4A5B-4773-8383-934192646FFC}" presName="composite" presStyleCnt="0"/>
      <dgm:spPr/>
    </dgm:pt>
    <dgm:pt modelId="{B2E5BD99-D05A-46C7-AC7C-530778A16241}" type="pres">
      <dgm:prSet presAssocID="{61D4978F-4A5B-4773-8383-934192646FFC}" presName="bentUpArrow1" presStyleLbl="alignImgPlace1" presStyleIdx="1" presStyleCnt="2" custLinFactX="-100000" custLinFactNeighborX="-114432"/>
      <dgm:spPr>
        <a:prstGeom prst="leftUpArrow">
          <a:avLst/>
        </a:prstGeom>
        <a:solidFill>
          <a:schemeClr val="tx1"/>
        </a:solidFill>
      </dgm:spPr>
    </dgm:pt>
    <dgm:pt modelId="{A842FE5C-9946-4B01-B0DF-DF76D04F8716}" type="pres">
      <dgm:prSet presAssocID="{61D4978F-4A5B-4773-8383-934192646FFC}" presName="ParentText" presStyleLbl="node1" presStyleIdx="1" presStyleCnt="3" custScaleX="150808" custLinFactX="-25559" custLinFactNeighborX="-100000">
        <dgm:presLayoutVars>
          <dgm:chMax val="1"/>
          <dgm:chPref val="1"/>
          <dgm:bulletEnabled val="1"/>
        </dgm:presLayoutVars>
      </dgm:prSet>
      <dgm:spPr/>
    </dgm:pt>
    <dgm:pt modelId="{32E48C62-6A3A-46B1-A8AB-AE0C41AF8920}" type="pres">
      <dgm:prSet presAssocID="{61D4978F-4A5B-4773-8383-934192646FFC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113D9B75-51FC-4313-A278-4EDECA210E3A}" type="pres">
      <dgm:prSet presAssocID="{6D2FE953-119A-49C1-94BC-C67F17F72EB5}" presName="sibTrans" presStyleCnt="0"/>
      <dgm:spPr/>
    </dgm:pt>
    <dgm:pt modelId="{29FAAE88-15E5-4E85-9D20-3D5CBD6CDFAC}" type="pres">
      <dgm:prSet presAssocID="{99EE86C5-B727-4148-B643-066AB8EE17C2}" presName="composite" presStyleCnt="0"/>
      <dgm:spPr/>
    </dgm:pt>
    <dgm:pt modelId="{B3648B7C-AF4F-4DEC-ACF5-6062E1513C03}" type="pres">
      <dgm:prSet presAssocID="{99EE86C5-B727-4148-B643-066AB8EE17C2}" presName="ParentText" presStyleLbl="node1" presStyleIdx="2" presStyleCnt="3" custScaleX="150808" custLinFactX="-30867" custLinFactNeighborX="-100000">
        <dgm:presLayoutVars>
          <dgm:chMax val="1"/>
          <dgm:chPref val="1"/>
          <dgm:bulletEnabled val="1"/>
        </dgm:presLayoutVars>
      </dgm:prSet>
      <dgm:spPr/>
    </dgm:pt>
  </dgm:ptLst>
  <dgm:cxnLst>
    <dgm:cxn modelId="{6E0D7C64-52AC-4974-8407-C9064F87643D}" type="presOf" srcId="{75D32053-CC82-411D-BEF9-01D8F142B325}" destId="{46DEF334-7845-4129-851C-A06B5EC0ED33}" srcOrd="0" destOrd="0" presId="urn:microsoft.com/office/officeart/2005/8/layout/StepDownProcess"/>
    <dgm:cxn modelId="{412FE564-C262-4275-AE0C-DF3BC14A05C8}" srcId="{604E5BC6-4072-4421-B7B9-59D9DDC3AE33}" destId="{75D32053-CC82-411D-BEF9-01D8F142B325}" srcOrd="0" destOrd="0" parTransId="{92F6D5D4-DDB1-4D35-A5AE-68EC640C90C7}" sibTransId="{C5F5312F-333A-4CE3-8DC7-04D04429E3A1}"/>
    <dgm:cxn modelId="{60480A4F-D7A3-4D6B-AAA1-E07AEAC3D9B8}" type="presOf" srcId="{604E5BC6-4072-4421-B7B9-59D9DDC3AE33}" destId="{653275B8-E7AC-4AD9-A61D-7FBD1D5CD499}" srcOrd="0" destOrd="0" presId="urn:microsoft.com/office/officeart/2005/8/layout/StepDownProcess"/>
    <dgm:cxn modelId="{73A32B91-8404-4A62-8213-FC44C701315A}" type="presOf" srcId="{99EE86C5-B727-4148-B643-066AB8EE17C2}" destId="{B3648B7C-AF4F-4DEC-ACF5-6062E1513C03}" srcOrd="0" destOrd="0" presId="urn:microsoft.com/office/officeart/2005/8/layout/StepDownProcess"/>
    <dgm:cxn modelId="{CC3BDBB0-858E-496A-829B-2B43443DB3AE}" type="presOf" srcId="{61D4978F-4A5B-4773-8383-934192646FFC}" destId="{A842FE5C-9946-4B01-B0DF-DF76D04F8716}" srcOrd="0" destOrd="0" presId="urn:microsoft.com/office/officeart/2005/8/layout/StepDownProcess"/>
    <dgm:cxn modelId="{408196F1-077A-4900-9D30-7E920F067F21}" srcId="{604E5BC6-4072-4421-B7B9-59D9DDC3AE33}" destId="{99EE86C5-B727-4148-B643-066AB8EE17C2}" srcOrd="2" destOrd="0" parTransId="{798486B6-FFAF-4631-83BA-3947A84F8B10}" sibTransId="{E529AB15-8F7D-4790-AAE7-318614D8A310}"/>
    <dgm:cxn modelId="{CE7436F6-7633-4A0E-A553-012F2BB510D3}" srcId="{604E5BC6-4072-4421-B7B9-59D9DDC3AE33}" destId="{61D4978F-4A5B-4773-8383-934192646FFC}" srcOrd="1" destOrd="0" parTransId="{4D00056A-BDE9-4D11-A6DE-969007306BD5}" sibTransId="{6D2FE953-119A-49C1-94BC-C67F17F72EB5}"/>
    <dgm:cxn modelId="{FB9DF795-162F-4109-B9B5-549F936F2FAF}" type="presParOf" srcId="{653275B8-E7AC-4AD9-A61D-7FBD1D5CD499}" destId="{EB9AA55E-5159-4FDB-A39C-36DB78435B23}" srcOrd="0" destOrd="0" presId="urn:microsoft.com/office/officeart/2005/8/layout/StepDownProcess"/>
    <dgm:cxn modelId="{224F3C22-126C-424C-9E83-112557292A54}" type="presParOf" srcId="{EB9AA55E-5159-4FDB-A39C-36DB78435B23}" destId="{9840F567-952F-4ECC-8B77-71C96A11EAB7}" srcOrd="0" destOrd="0" presId="urn:microsoft.com/office/officeart/2005/8/layout/StepDownProcess"/>
    <dgm:cxn modelId="{735B0FC5-1A6C-4FD3-A048-68611FFF7F37}" type="presParOf" srcId="{EB9AA55E-5159-4FDB-A39C-36DB78435B23}" destId="{46DEF334-7845-4129-851C-A06B5EC0ED33}" srcOrd="1" destOrd="0" presId="urn:microsoft.com/office/officeart/2005/8/layout/StepDownProcess"/>
    <dgm:cxn modelId="{2959D31E-082E-4D09-AD6E-60437FBC5A34}" type="presParOf" srcId="{EB9AA55E-5159-4FDB-A39C-36DB78435B23}" destId="{0B636CC7-3F19-4B4A-956D-A8ABCE723E06}" srcOrd="2" destOrd="0" presId="urn:microsoft.com/office/officeart/2005/8/layout/StepDownProcess"/>
    <dgm:cxn modelId="{E721999F-E5C9-4BAC-8E28-ED48B4517266}" type="presParOf" srcId="{653275B8-E7AC-4AD9-A61D-7FBD1D5CD499}" destId="{26D9B267-F450-44FE-ACBF-219293AAD4A4}" srcOrd="1" destOrd="0" presId="urn:microsoft.com/office/officeart/2005/8/layout/StepDownProcess"/>
    <dgm:cxn modelId="{005CC6BF-0A9A-40BA-87AD-E2C5C82AB2EF}" type="presParOf" srcId="{653275B8-E7AC-4AD9-A61D-7FBD1D5CD499}" destId="{98312CB8-9C62-443F-953D-2746EA5FE47F}" srcOrd="2" destOrd="0" presId="urn:microsoft.com/office/officeart/2005/8/layout/StepDownProcess"/>
    <dgm:cxn modelId="{C79C141C-C272-457D-B3B5-F1FD9FF79879}" type="presParOf" srcId="{98312CB8-9C62-443F-953D-2746EA5FE47F}" destId="{B2E5BD99-D05A-46C7-AC7C-530778A16241}" srcOrd="0" destOrd="0" presId="urn:microsoft.com/office/officeart/2005/8/layout/StepDownProcess"/>
    <dgm:cxn modelId="{B08DBB5E-119B-429A-9F8B-D9B05D61B90F}" type="presParOf" srcId="{98312CB8-9C62-443F-953D-2746EA5FE47F}" destId="{A842FE5C-9946-4B01-B0DF-DF76D04F8716}" srcOrd="1" destOrd="0" presId="urn:microsoft.com/office/officeart/2005/8/layout/StepDownProcess"/>
    <dgm:cxn modelId="{8387DE2E-6BE2-4A54-B5E0-9AA03B12C477}" type="presParOf" srcId="{98312CB8-9C62-443F-953D-2746EA5FE47F}" destId="{32E48C62-6A3A-46B1-A8AB-AE0C41AF8920}" srcOrd="2" destOrd="0" presId="urn:microsoft.com/office/officeart/2005/8/layout/StepDownProcess"/>
    <dgm:cxn modelId="{C09B9A06-1117-49F0-88D7-1733598BE635}" type="presParOf" srcId="{653275B8-E7AC-4AD9-A61D-7FBD1D5CD499}" destId="{113D9B75-51FC-4313-A278-4EDECA210E3A}" srcOrd="3" destOrd="0" presId="urn:microsoft.com/office/officeart/2005/8/layout/StepDownProcess"/>
    <dgm:cxn modelId="{A8363D0B-721F-4AC2-8089-C17314384FA3}" type="presParOf" srcId="{653275B8-E7AC-4AD9-A61D-7FBD1D5CD499}" destId="{29FAAE88-15E5-4E85-9D20-3D5CBD6CDFAC}" srcOrd="4" destOrd="0" presId="urn:microsoft.com/office/officeart/2005/8/layout/StepDownProcess"/>
    <dgm:cxn modelId="{B695C8FB-C0AE-45E0-A7B9-1CEB5C7DF256}" type="presParOf" srcId="{29FAAE88-15E5-4E85-9D20-3D5CBD6CDFAC}" destId="{B3648B7C-AF4F-4DEC-ACF5-6062E1513C03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04E5BC6-4072-4421-B7B9-59D9DDC3AE33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D32053-CC82-411D-BEF9-01D8F142B325}">
      <dgm:prSet phldrT="[Text]" custT="1"/>
      <dgm:spPr>
        <a:solidFill>
          <a:srgbClr val="CC3300"/>
        </a:solidFill>
      </dgm:spPr>
      <dgm:t>
        <a:bodyPr/>
        <a:lstStyle/>
        <a:p>
          <a:r>
            <a:rPr lang="en-US" sz="1800" dirty="0" err="1">
              <a:solidFill>
                <a:schemeClr val="bg1"/>
              </a:solidFill>
            </a:rPr>
            <a:t>Laboratoires</a:t>
          </a:r>
          <a:r>
            <a:rPr lang="en-US" sz="1800" dirty="0">
              <a:solidFill>
                <a:schemeClr val="bg1"/>
              </a:solidFill>
            </a:rPr>
            <a:t>/</a:t>
          </a:r>
        </a:p>
        <a:p>
          <a:r>
            <a:rPr lang="en-US" sz="1800" dirty="0">
              <a:solidFill>
                <a:schemeClr val="bg1"/>
              </a:solidFill>
            </a:rPr>
            <a:t>Points de service</a:t>
          </a:r>
          <a:endParaRPr lang="en-US" sz="1800" dirty="0"/>
        </a:p>
      </dgm:t>
    </dgm:pt>
    <dgm:pt modelId="{92F6D5D4-DDB1-4D35-A5AE-68EC640C90C7}" type="parTrans" cxnId="{412FE564-C262-4275-AE0C-DF3BC14A05C8}">
      <dgm:prSet/>
      <dgm:spPr/>
      <dgm:t>
        <a:bodyPr/>
        <a:lstStyle/>
        <a:p>
          <a:endParaRPr lang="en-US"/>
        </a:p>
      </dgm:t>
    </dgm:pt>
    <dgm:pt modelId="{C5F5312F-333A-4CE3-8DC7-04D04429E3A1}" type="sibTrans" cxnId="{412FE564-C262-4275-AE0C-DF3BC14A05C8}">
      <dgm:prSet/>
      <dgm:spPr/>
      <dgm:t>
        <a:bodyPr/>
        <a:lstStyle/>
        <a:p>
          <a:endParaRPr lang="en-US"/>
        </a:p>
      </dgm:t>
    </dgm:pt>
    <dgm:pt modelId="{61D4978F-4A5B-4773-8383-934192646FFC}">
      <dgm:prSet phldrT="[Tex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US" sz="2000" dirty="0" err="1"/>
            <a:t>Transporteurs</a:t>
          </a:r>
          <a:endParaRPr lang="en-US" sz="2000" dirty="0"/>
        </a:p>
        <a:p>
          <a:r>
            <a:rPr lang="en-US" sz="2000" dirty="0"/>
            <a:t>UC-RNTE</a:t>
          </a:r>
        </a:p>
      </dgm:t>
    </dgm:pt>
    <dgm:pt modelId="{4D00056A-BDE9-4D11-A6DE-969007306BD5}" type="parTrans" cxnId="{CE7436F6-7633-4A0E-A553-012F2BB510D3}">
      <dgm:prSet/>
      <dgm:spPr/>
      <dgm:t>
        <a:bodyPr/>
        <a:lstStyle/>
        <a:p>
          <a:endParaRPr lang="en-US"/>
        </a:p>
      </dgm:t>
    </dgm:pt>
    <dgm:pt modelId="{6D2FE953-119A-49C1-94BC-C67F17F72EB5}" type="sibTrans" cxnId="{CE7436F6-7633-4A0E-A553-012F2BB510D3}">
      <dgm:prSet/>
      <dgm:spPr/>
      <dgm:t>
        <a:bodyPr/>
        <a:lstStyle/>
        <a:p>
          <a:endParaRPr lang="en-US"/>
        </a:p>
      </dgm:t>
    </dgm:pt>
    <dgm:pt modelId="{99EE86C5-B727-4148-B643-066AB8EE17C2}">
      <dgm:prSet phldrT="[Text]" custT="1"/>
      <dgm:spPr>
        <a:solidFill>
          <a:srgbClr val="DEA770"/>
        </a:solidFill>
      </dgm:spPr>
      <dgm:t>
        <a:bodyPr/>
        <a:lstStyle/>
        <a:p>
          <a:r>
            <a:rPr lang="en-US" sz="2000" dirty="0" err="1"/>
            <a:t>Technologiste</a:t>
          </a:r>
          <a:endParaRPr lang="en-US" sz="2000" dirty="0"/>
        </a:p>
        <a:p>
          <a:r>
            <a:rPr lang="en-US" sz="2000" dirty="0" err="1"/>
            <a:t>Départemental</a:t>
          </a:r>
          <a:endParaRPr lang="en-US" sz="2000" dirty="0"/>
        </a:p>
      </dgm:t>
    </dgm:pt>
    <dgm:pt modelId="{798486B6-FFAF-4631-83BA-3947A84F8B10}" type="parTrans" cxnId="{408196F1-077A-4900-9D30-7E920F067F21}">
      <dgm:prSet/>
      <dgm:spPr/>
      <dgm:t>
        <a:bodyPr/>
        <a:lstStyle/>
        <a:p>
          <a:endParaRPr lang="en-US"/>
        </a:p>
      </dgm:t>
    </dgm:pt>
    <dgm:pt modelId="{E529AB15-8F7D-4790-AAE7-318614D8A310}" type="sibTrans" cxnId="{408196F1-077A-4900-9D30-7E920F067F21}">
      <dgm:prSet/>
      <dgm:spPr/>
      <dgm:t>
        <a:bodyPr/>
        <a:lstStyle/>
        <a:p>
          <a:endParaRPr lang="en-US"/>
        </a:p>
      </dgm:t>
    </dgm:pt>
    <dgm:pt modelId="{653275B8-E7AC-4AD9-A61D-7FBD1D5CD499}" type="pres">
      <dgm:prSet presAssocID="{604E5BC6-4072-4421-B7B9-59D9DDC3AE33}" presName="rootnode" presStyleCnt="0">
        <dgm:presLayoutVars>
          <dgm:chMax/>
          <dgm:chPref/>
          <dgm:dir/>
          <dgm:animLvl val="lvl"/>
        </dgm:presLayoutVars>
      </dgm:prSet>
      <dgm:spPr/>
    </dgm:pt>
    <dgm:pt modelId="{EB9AA55E-5159-4FDB-A39C-36DB78435B23}" type="pres">
      <dgm:prSet presAssocID="{75D32053-CC82-411D-BEF9-01D8F142B325}" presName="composite" presStyleCnt="0"/>
      <dgm:spPr/>
    </dgm:pt>
    <dgm:pt modelId="{9840F567-952F-4ECC-8B77-71C96A11EAB7}" type="pres">
      <dgm:prSet presAssocID="{75D32053-CC82-411D-BEF9-01D8F142B325}" presName="bentUpArrow1" presStyleLbl="alignImgPlace1" presStyleIdx="0" presStyleCnt="2" custLinFactX="-100000" custLinFactNeighborX="-102657"/>
      <dgm:spPr>
        <a:solidFill>
          <a:srgbClr val="CC3300"/>
        </a:solidFill>
      </dgm:spPr>
    </dgm:pt>
    <dgm:pt modelId="{46DEF334-7845-4129-851C-A06B5EC0ED33}" type="pres">
      <dgm:prSet presAssocID="{75D32053-CC82-411D-BEF9-01D8F142B325}" presName="ParentText" presStyleLbl="node1" presStyleIdx="0" presStyleCnt="3" custScaleX="150499" custLinFactX="-16713" custLinFactNeighborX="-100000">
        <dgm:presLayoutVars>
          <dgm:chMax val="1"/>
          <dgm:chPref val="1"/>
          <dgm:bulletEnabled val="1"/>
        </dgm:presLayoutVars>
      </dgm:prSet>
      <dgm:spPr/>
    </dgm:pt>
    <dgm:pt modelId="{0B636CC7-3F19-4B4A-956D-A8ABCE723E06}" type="pres">
      <dgm:prSet presAssocID="{75D32053-CC82-411D-BEF9-01D8F142B325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26D9B267-F450-44FE-ACBF-219293AAD4A4}" type="pres">
      <dgm:prSet presAssocID="{C5F5312F-333A-4CE3-8DC7-04D04429E3A1}" presName="sibTrans" presStyleCnt="0"/>
      <dgm:spPr/>
    </dgm:pt>
    <dgm:pt modelId="{98312CB8-9C62-443F-953D-2746EA5FE47F}" type="pres">
      <dgm:prSet presAssocID="{61D4978F-4A5B-4773-8383-934192646FFC}" presName="composite" presStyleCnt="0"/>
      <dgm:spPr/>
    </dgm:pt>
    <dgm:pt modelId="{B2E5BD99-D05A-46C7-AC7C-530778A16241}" type="pres">
      <dgm:prSet presAssocID="{61D4978F-4A5B-4773-8383-934192646FFC}" presName="bentUpArrow1" presStyleLbl="alignImgPlace1" presStyleIdx="1" presStyleCnt="2" custLinFactX="-100000" custLinFactNeighborX="-114432"/>
      <dgm:spPr>
        <a:solidFill>
          <a:schemeClr val="bg1">
            <a:lumMod val="50000"/>
          </a:schemeClr>
        </a:solidFill>
      </dgm:spPr>
    </dgm:pt>
    <dgm:pt modelId="{A842FE5C-9946-4B01-B0DF-DF76D04F8716}" type="pres">
      <dgm:prSet presAssocID="{61D4978F-4A5B-4773-8383-934192646FFC}" presName="ParentText" presStyleLbl="node1" presStyleIdx="1" presStyleCnt="3" custScaleX="150808" custLinFactX="-25559" custLinFactNeighborX="-100000">
        <dgm:presLayoutVars>
          <dgm:chMax val="1"/>
          <dgm:chPref val="1"/>
          <dgm:bulletEnabled val="1"/>
        </dgm:presLayoutVars>
      </dgm:prSet>
      <dgm:spPr/>
    </dgm:pt>
    <dgm:pt modelId="{32E48C62-6A3A-46B1-A8AB-AE0C41AF8920}" type="pres">
      <dgm:prSet presAssocID="{61D4978F-4A5B-4773-8383-934192646FFC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113D9B75-51FC-4313-A278-4EDECA210E3A}" type="pres">
      <dgm:prSet presAssocID="{6D2FE953-119A-49C1-94BC-C67F17F72EB5}" presName="sibTrans" presStyleCnt="0"/>
      <dgm:spPr/>
    </dgm:pt>
    <dgm:pt modelId="{29FAAE88-15E5-4E85-9D20-3D5CBD6CDFAC}" type="pres">
      <dgm:prSet presAssocID="{99EE86C5-B727-4148-B643-066AB8EE17C2}" presName="composite" presStyleCnt="0"/>
      <dgm:spPr/>
    </dgm:pt>
    <dgm:pt modelId="{B3648B7C-AF4F-4DEC-ACF5-6062E1513C03}" type="pres">
      <dgm:prSet presAssocID="{99EE86C5-B727-4148-B643-066AB8EE17C2}" presName="ParentText" presStyleLbl="node1" presStyleIdx="2" presStyleCnt="3" custScaleX="150808" custLinFactX="-30867" custLinFactNeighborX="-100000">
        <dgm:presLayoutVars>
          <dgm:chMax val="1"/>
          <dgm:chPref val="1"/>
          <dgm:bulletEnabled val="1"/>
        </dgm:presLayoutVars>
      </dgm:prSet>
      <dgm:spPr/>
    </dgm:pt>
  </dgm:ptLst>
  <dgm:cxnLst>
    <dgm:cxn modelId="{CC471A04-6927-482F-A578-698213D6AF79}" type="presOf" srcId="{99EE86C5-B727-4148-B643-066AB8EE17C2}" destId="{B3648B7C-AF4F-4DEC-ACF5-6062E1513C03}" srcOrd="0" destOrd="0" presId="urn:microsoft.com/office/officeart/2005/8/layout/StepDownProcess"/>
    <dgm:cxn modelId="{66076F35-68ED-43A9-A83A-569FB6E6489D}" type="presOf" srcId="{61D4978F-4A5B-4773-8383-934192646FFC}" destId="{A842FE5C-9946-4B01-B0DF-DF76D04F8716}" srcOrd="0" destOrd="0" presId="urn:microsoft.com/office/officeart/2005/8/layout/StepDownProcess"/>
    <dgm:cxn modelId="{412FE564-C262-4275-AE0C-DF3BC14A05C8}" srcId="{604E5BC6-4072-4421-B7B9-59D9DDC3AE33}" destId="{75D32053-CC82-411D-BEF9-01D8F142B325}" srcOrd="0" destOrd="0" parTransId="{92F6D5D4-DDB1-4D35-A5AE-68EC640C90C7}" sibTransId="{C5F5312F-333A-4CE3-8DC7-04D04429E3A1}"/>
    <dgm:cxn modelId="{AB0653AD-A43D-4894-B417-EB770F0B3CFD}" type="presOf" srcId="{75D32053-CC82-411D-BEF9-01D8F142B325}" destId="{46DEF334-7845-4129-851C-A06B5EC0ED33}" srcOrd="0" destOrd="0" presId="urn:microsoft.com/office/officeart/2005/8/layout/StepDownProcess"/>
    <dgm:cxn modelId="{408196F1-077A-4900-9D30-7E920F067F21}" srcId="{604E5BC6-4072-4421-B7B9-59D9DDC3AE33}" destId="{99EE86C5-B727-4148-B643-066AB8EE17C2}" srcOrd="2" destOrd="0" parTransId="{798486B6-FFAF-4631-83BA-3947A84F8B10}" sibTransId="{E529AB15-8F7D-4790-AAE7-318614D8A310}"/>
    <dgm:cxn modelId="{20095AF2-7758-4A3A-9BF1-21F32C7603E7}" type="presOf" srcId="{604E5BC6-4072-4421-B7B9-59D9DDC3AE33}" destId="{653275B8-E7AC-4AD9-A61D-7FBD1D5CD499}" srcOrd="0" destOrd="0" presId="urn:microsoft.com/office/officeart/2005/8/layout/StepDownProcess"/>
    <dgm:cxn modelId="{CE7436F6-7633-4A0E-A553-012F2BB510D3}" srcId="{604E5BC6-4072-4421-B7B9-59D9DDC3AE33}" destId="{61D4978F-4A5B-4773-8383-934192646FFC}" srcOrd="1" destOrd="0" parTransId="{4D00056A-BDE9-4D11-A6DE-969007306BD5}" sibTransId="{6D2FE953-119A-49C1-94BC-C67F17F72EB5}"/>
    <dgm:cxn modelId="{83A219EF-08C8-4B56-86A1-2FF86FD9378F}" type="presParOf" srcId="{653275B8-E7AC-4AD9-A61D-7FBD1D5CD499}" destId="{EB9AA55E-5159-4FDB-A39C-36DB78435B23}" srcOrd="0" destOrd="0" presId="urn:microsoft.com/office/officeart/2005/8/layout/StepDownProcess"/>
    <dgm:cxn modelId="{4A1D30FE-3B3B-463B-BFC4-B46AE3A00B7F}" type="presParOf" srcId="{EB9AA55E-5159-4FDB-A39C-36DB78435B23}" destId="{9840F567-952F-4ECC-8B77-71C96A11EAB7}" srcOrd="0" destOrd="0" presId="urn:microsoft.com/office/officeart/2005/8/layout/StepDownProcess"/>
    <dgm:cxn modelId="{F2F20EB8-AC68-4E04-B54B-796550452B7D}" type="presParOf" srcId="{EB9AA55E-5159-4FDB-A39C-36DB78435B23}" destId="{46DEF334-7845-4129-851C-A06B5EC0ED33}" srcOrd="1" destOrd="0" presId="urn:microsoft.com/office/officeart/2005/8/layout/StepDownProcess"/>
    <dgm:cxn modelId="{22EA3296-ADE6-44AF-8DE8-618DC5E68B35}" type="presParOf" srcId="{EB9AA55E-5159-4FDB-A39C-36DB78435B23}" destId="{0B636CC7-3F19-4B4A-956D-A8ABCE723E06}" srcOrd="2" destOrd="0" presId="urn:microsoft.com/office/officeart/2005/8/layout/StepDownProcess"/>
    <dgm:cxn modelId="{47695C1F-F439-480F-A554-7E68E453BA1D}" type="presParOf" srcId="{653275B8-E7AC-4AD9-A61D-7FBD1D5CD499}" destId="{26D9B267-F450-44FE-ACBF-219293AAD4A4}" srcOrd="1" destOrd="0" presId="urn:microsoft.com/office/officeart/2005/8/layout/StepDownProcess"/>
    <dgm:cxn modelId="{2DF287A4-E380-48FC-968B-BF295AF9D11E}" type="presParOf" srcId="{653275B8-E7AC-4AD9-A61D-7FBD1D5CD499}" destId="{98312CB8-9C62-443F-953D-2746EA5FE47F}" srcOrd="2" destOrd="0" presId="urn:microsoft.com/office/officeart/2005/8/layout/StepDownProcess"/>
    <dgm:cxn modelId="{10B09D5F-DA93-420B-AF0F-F89EC8449057}" type="presParOf" srcId="{98312CB8-9C62-443F-953D-2746EA5FE47F}" destId="{B2E5BD99-D05A-46C7-AC7C-530778A16241}" srcOrd="0" destOrd="0" presId="urn:microsoft.com/office/officeart/2005/8/layout/StepDownProcess"/>
    <dgm:cxn modelId="{809A5321-4873-4536-9227-854B53985BF6}" type="presParOf" srcId="{98312CB8-9C62-443F-953D-2746EA5FE47F}" destId="{A842FE5C-9946-4B01-B0DF-DF76D04F8716}" srcOrd="1" destOrd="0" presId="urn:microsoft.com/office/officeart/2005/8/layout/StepDownProcess"/>
    <dgm:cxn modelId="{FD141675-D0B8-4400-A3C3-CCBBB0A30806}" type="presParOf" srcId="{98312CB8-9C62-443F-953D-2746EA5FE47F}" destId="{32E48C62-6A3A-46B1-A8AB-AE0C41AF8920}" srcOrd="2" destOrd="0" presId="urn:microsoft.com/office/officeart/2005/8/layout/StepDownProcess"/>
    <dgm:cxn modelId="{BD68D09B-CCC2-48F8-B7F2-980ECE4D80C8}" type="presParOf" srcId="{653275B8-E7AC-4AD9-A61D-7FBD1D5CD499}" destId="{113D9B75-51FC-4313-A278-4EDECA210E3A}" srcOrd="3" destOrd="0" presId="urn:microsoft.com/office/officeart/2005/8/layout/StepDownProcess"/>
    <dgm:cxn modelId="{C2FB0864-F8FD-4987-A6A9-A23F03026944}" type="presParOf" srcId="{653275B8-E7AC-4AD9-A61D-7FBD1D5CD499}" destId="{29FAAE88-15E5-4E85-9D20-3D5CBD6CDFAC}" srcOrd="4" destOrd="0" presId="urn:microsoft.com/office/officeart/2005/8/layout/StepDownProcess"/>
    <dgm:cxn modelId="{E57CD8AF-0D0E-4EBF-AACB-50F69C22C3AD}" type="presParOf" srcId="{29FAAE88-15E5-4E85-9D20-3D5CBD6CDFAC}" destId="{B3648B7C-AF4F-4DEC-ACF5-6062E1513C03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04E5BC6-4072-4421-B7B9-59D9DDC3AE33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D32053-CC82-411D-BEF9-01D8F142B325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2000" dirty="0"/>
            <a:t>UEEQ/LNSP</a:t>
          </a:r>
        </a:p>
      </dgm:t>
    </dgm:pt>
    <dgm:pt modelId="{92F6D5D4-DDB1-4D35-A5AE-68EC640C90C7}" type="parTrans" cxnId="{412FE564-C262-4275-AE0C-DF3BC14A05C8}">
      <dgm:prSet/>
      <dgm:spPr/>
      <dgm:t>
        <a:bodyPr/>
        <a:lstStyle/>
        <a:p>
          <a:endParaRPr lang="en-US"/>
        </a:p>
      </dgm:t>
    </dgm:pt>
    <dgm:pt modelId="{C5F5312F-333A-4CE3-8DC7-04D04429E3A1}" type="sibTrans" cxnId="{412FE564-C262-4275-AE0C-DF3BC14A05C8}">
      <dgm:prSet/>
      <dgm:spPr/>
      <dgm:t>
        <a:bodyPr/>
        <a:lstStyle/>
        <a:p>
          <a:endParaRPr lang="en-US"/>
        </a:p>
      </dgm:t>
    </dgm:pt>
    <dgm:pt modelId="{61D4978F-4A5B-4773-8383-934192646FFC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2000" dirty="0"/>
            <a:t>UC-RNTE</a:t>
          </a:r>
        </a:p>
        <a:p>
          <a:r>
            <a:rPr lang="en-US" sz="2000" dirty="0"/>
            <a:t>(LNSP)</a:t>
          </a:r>
        </a:p>
      </dgm:t>
    </dgm:pt>
    <dgm:pt modelId="{4D00056A-BDE9-4D11-A6DE-969007306BD5}" type="parTrans" cxnId="{CE7436F6-7633-4A0E-A553-012F2BB510D3}">
      <dgm:prSet/>
      <dgm:spPr/>
      <dgm:t>
        <a:bodyPr/>
        <a:lstStyle/>
        <a:p>
          <a:endParaRPr lang="en-US"/>
        </a:p>
      </dgm:t>
    </dgm:pt>
    <dgm:pt modelId="{6D2FE953-119A-49C1-94BC-C67F17F72EB5}" type="sibTrans" cxnId="{CE7436F6-7633-4A0E-A553-012F2BB510D3}">
      <dgm:prSet/>
      <dgm:spPr/>
      <dgm:t>
        <a:bodyPr/>
        <a:lstStyle/>
        <a:p>
          <a:endParaRPr lang="en-US"/>
        </a:p>
      </dgm:t>
    </dgm:pt>
    <dgm:pt modelId="{99EE86C5-B727-4148-B643-066AB8EE17C2}">
      <dgm:prSet phldrT="[Text]" custT="1"/>
      <dgm:spPr>
        <a:solidFill>
          <a:srgbClr val="DEA770"/>
        </a:solidFill>
      </dgm:spPr>
      <dgm:t>
        <a:bodyPr/>
        <a:lstStyle/>
        <a:p>
          <a:r>
            <a:rPr lang="en-US" sz="2000" dirty="0" err="1"/>
            <a:t>Technologiste</a:t>
          </a:r>
          <a:endParaRPr lang="en-US" sz="2000" dirty="0"/>
        </a:p>
        <a:p>
          <a:r>
            <a:rPr lang="en-US" sz="2000" dirty="0" err="1"/>
            <a:t>Départemental</a:t>
          </a:r>
          <a:endParaRPr lang="en-US" sz="2000" dirty="0"/>
        </a:p>
      </dgm:t>
    </dgm:pt>
    <dgm:pt modelId="{798486B6-FFAF-4631-83BA-3947A84F8B10}" type="parTrans" cxnId="{408196F1-077A-4900-9D30-7E920F067F21}">
      <dgm:prSet/>
      <dgm:spPr/>
      <dgm:t>
        <a:bodyPr/>
        <a:lstStyle/>
        <a:p>
          <a:endParaRPr lang="en-US"/>
        </a:p>
      </dgm:t>
    </dgm:pt>
    <dgm:pt modelId="{E529AB15-8F7D-4790-AAE7-318614D8A310}" type="sibTrans" cxnId="{408196F1-077A-4900-9D30-7E920F067F21}">
      <dgm:prSet/>
      <dgm:spPr/>
      <dgm:t>
        <a:bodyPr/>
        <a:lstStyle/>
        <a:p>
          <a:endParaRPr lang="en-US"/>
        </a:p>
      </dgm:t>
    </dgm:pt>
    <dgm:pt modelId="{653275B8-E7AC-4AD9-A61D-7FBD1D5CD499}" type="pres">
      <dgm:prSet presAssocID="{604E5BC6-4072-4421-B7B9-59D9DDC3AE33}" presName="rootnode" presStyleCnt="0">
        <dgm:presLayoutVars>
          <dgm:chMax/>
          <dgm:chPref/>
          <dgm:dir/>
          <dgm:animLvl val="lvl"/>
        </dgm:presLayoutVars>
      </dgm:prSet>
      <dgm:spPr/>
    </dgm:pt>
    <dgm:pt modelId="{EB9AA55E-5159-4FDB-A39C-36DB78435B23}" type="pres">
      <dgm:prSet presAssocID="{75D32053-CC82-411D-BEF9-01D8F142B325}" presName="composite" presStyleCnt="0"/>
      <dgm:spPr/>
    </dgm:pt>
    <dgm:pt modelId="{9840F567-952F-4ECC-8B77-71C96A11EAB7}" type="pres">
      <dgm:prSet presAssocID="{75D32053-CC82-411D-BEF9-01D8F142B325}" presName="bentUpArrow1" presStyleLbl="alignImgPlace1" presStyleIdx="0" presStyleCnt="2" custLinFactX="-100000" custLinFactNeighborX="-102657"/>
      <dgm:spPr>
        <a:solidFill>
          <a:srgbClr val="00B050"/>
        </a:solidFill>
      </dgm:spPr>
    </dgm:pt>
    <dgm:pt modelId="{46DEF334-7845-4129-851C-A06B5EC0ED33}" type="pres">
      <dgm:prSet presAssocID="{75D32053-CC82-411D-BEF9-01D8F142B325}" presName="ParentText" presStyleLbl="node1" presStyleIdx="0" presStyleCnt="3" custScaleX="150499" custLinFactX="-16713" custLinFactNeighborX="-100000">
        <dgm:presLayoutVars>
          <dgm:chMax val="1"/>
          <dgm:chPref val="1"/>
          <dgm:bulletEnabled val="1"/>
        </dgm:presLayoutVars>
      </dgm:prSet>
      <dgm:spPr/>
    </dgm:pt>
    <dgm:pt modelId="{0B636CC7-3F19-4B4A-956D-A8ABCE723E06}" type="pres">
      <dgm:prSet presAssocID="{75D32053-CC82-411D-BEF9-01D8F142B325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26D9B267-F450-44FE-ACBF-219293AAD4A4}" type="pres">
      <dgm:prSet presAssocID="{C5F5312F-333A-4CE3-8DC7-04D04429E3A1}" presName="sibTrans" presStyleCnt="0"/>
      <dgm:spPr/>
    </dgm:pt>
    <dgm:pt modelId="{98312CB8-9C62-443F-953D-2746EA5FE47F}" type="pres">
      <dgm:prSet presAssocID="{61D4978F-4A5B-4773-8383-934192646FFC}" presName="composite" presStyleCnt="0"/>
      <dgm:spPr/>
    </dgm:pt>
    <dgm:pt modelId="{B2E5BD99-D05A-46C7-AC7C-530778A16241}" type="pres">
      <dgm:prSet presAssocID="{61D4978F-4A5B-4773-8383-934192646FFC}" presName="bentUpArrow1" presStyleLbl="alignImgPlace1" presStyleIdx="1" presStyleCnt="2" custLinFactX="-100000" custLinFactNeighborX="-114432"/>
      <dgm:spPr>
        <a:solidFill>
          <a:srgbClr val="92D050"/>
        </a:solidFill>
      </dgm:spPr>
    </dgm:pt>
    <dgm:pt modelId="{A842FE5C-9946-4B01-B0DF-DF76D04F8716}" type="pres">
      <dgm:prSet presAssocID="{61D4978F-4A5B-4773-8383-934192646FFC}" presName="ParentText" presStyleLbl="node1" presStyleIdx="1" presStyleCnt="3" custScaleX="150808" custLinFactX="-25559" custLinFactNeighborX="-100000">
        <dgm:presLayoutVars>
          <dgm:chMax val="1"/>
          <dgm:chPref val="1"/>
          <dgm:bulletEnabled val="1"/>
        </dgm:presLayoutVars>
      </dgm:prSet>
      <dgm:spPr/>
    </dgm:pt>
    <dgm:pt modelId="{32E48C62-6A3A-46B1-A8AB-AE0C41AF8920}" type="pres">
      <dgm:prSet presAssocID="{61D4978F-4A5B-4773-8383-934192646FFC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113D9B75-51FC-4313-A278-4EDECA210E3A}" type="pres">
      <dgm:prSet presAssocID="{6D2FE953-119A-49C1-94BC-C67F17F72EB5}" presName="sibTrans" presStyleCnt="0"/>
      <dgm:spPr/>
    </dgm:pt>
    <dgm:pt modelId="{29FAAE88-15E5-4E85-9D20-3D5CBD6CDFAC}" type="pres">
      <dgm:prSet presAssocID="{99EE86C5-B727-4148-B643-066AB8EE17C2}" presName="composite" presStyleCnt="0"/>
      <dgm:spPr/>
    </dgm:pt>
    <dgm:pt modelId="{B3648B7C-AF4F-4DEC-ACF5-6062E1513C03}" type="pres">
      <dgm:prSet presAssocID="{99EE86C5-B727-4148-B643-066AB8EE17C2}" presName="ParentText" presStyleLbl="node1" presStyleIdx="2" presStyleCnt="3" custScaleX="150808" custLinFactX="-30867" custLinFactNeighborX="-100000">
        <dgm:presLayoutVars>
          <dgm:chMax val="1"/>
          <dgm:chPref val="1"/>
          <dgm:bulletEnabled val="1"/>
        </dgm:presLayoutVars>
      </dgm:prSet>
      <dgm:spPr/>
    </dgm:pt>
  </dgm:ptLst>
  <dgm:cxnLst>
    <dgm:cxn modelId="{412FE564-C262-4275-AE0C-DF3BC14A05C8}" srcId="{604E5BC6-4072-4421-B7B9-59D9DDC3AE33}" destId="{75D32053-CC82-411D-BEF9-01D8F142B325}" srcOrd="0" destOrd="0" parTransId="{92F6D5D4-DDB1-4D35-A5AE-68EC640C90C7}" sibTransId="{C5F5312F-333A-4CE3-8DC7-04D04429E3A1}"/>
    <dgm:cxn modelId="{A91C7A77-FA5A-4F01-AEFF-4543A05FFD38}" type="presOf" srcId="{99EE86C5-B727-4148-B643-066AB8EE17C2}" destId="{B3648B7C-AF4F-4DEC-ACF5-6062E1513C03}" srcOrd="0" destOrd="0" presId="urn:microsoft.com/office/officeart/2005/8/layout/StepDownProcess"/>
    <dgm:cxn modelId="{22A9A85A-876E-4819-AD46-0939A461B15B}" type="presOf" srcId="{75D32053-CC82-411D-BEF9-01D8F142B325}" destId="{46DEF334-7845-4129-851C-A06B5EC0ED33}" srcOrd="0" destOrd="0" presId="urn:microsoft.com/office/officeart/2005/8/layout/StepDownProcess"/>
    <dgm:cxn modelId="{6798DBB0-91A7-42C2-A3A7-0004A24AB72A}" type="presOf" srcId="{604E5BC6-4072-4421-B7B9-59D9DDC3AE33}" destId="{653275B8-E7AC-4AD9-A61D-7FBD1D5CD499}" srcOrd="0" destOrd="0" presId="urn:microsoft.com/office/officeart/2005/8/layout/StepDownProcess"/>
    <dgm:cxn modelId="{C59CB5CA-F419-4BF5-990A-9151014EBE5F}" type="presOf" srcId="{61D4978F-4A5B-4773-8383-934192646FFC}" destId="{A842FE5C-9946-4B01-B0DF-DF76D04F8716}" srcOrd="0" destOrd="0" presId="urn:microsoft.com/office/officeart/2005/8/layout/StepDownProcess"/>
    <dgm:cxn modelId="{408196F1-077A-4900-9D30-7E920F067F21}" srcId="{604E5BC6-4072-4421-B7B9-59D9DDC3AE33}" destId="{99EE86C5-B727-4148-B643-066AB8EE17C2}" srcOrd="2" destOrd="0" parTransId="{798486B6-FFAF-4631-83BA-3947A84F8B10}" sibTransId="{E529AB15-8F7D-4790-AAE7-318614D8A310}"/>
    <dgm:cxn modelId="{CE7436F6-7633-4A0E-A553-012F2BB510D3}" srcId="{604E5BC6-4072-4421-B7B9-59D9DDC3AE33}" destId="{61D4978F-4A5B-4773-8383-934192646FFC}" srcOrd="1" destOrd="0" parTransId="{4D00056A-BDE9-4D11-A6DE-969007306BD5}" sibTransId="{6D2FE953-119A-49C1-94BC-C67F17F72EB5}"/>
    <dgm:cxn modelId="{AFFB5A8D-AF68-425D-B3B8-4E73155FC303}" type="presParOf" srcId="{653275B8-E7AC-4AD9-A61D-7FBD1D5CD499}" destId="{EB9AA55E-5159-4FDB-A39C-36DB78435B23}" srcOrd="0" destOrd="0" presId="urn:microsoft.com/office/officeart/2005/8/layout/StepDownProcess"/>
    <dgm:cxn modelId="{ABA7989A-2E70-4900-B8EA-6C5E80F08DEC}" type="presParOf" srcId="{EB9AA55E-5159-4FDB-A39C-36DB78435B23}" destId="{9840F567-952F-4ECC-8B77-71C96A11EAB7}" srcOrd="0" destOrd="0" presId="urn:microsoft.com/office/officeart/2005/8/layout/StepDownProcess"/>
    <dgm:cxn modelId="{6F07EEAA-D17C-431D-80EA-7599C574C87C}" type="presParOf" srcId="{EB9AA55E-5159-4FDB-A39C-36DB78435B23}" destId="{46DEF334-7845-4129-851C-A06B5EC0ED33}" srcOrd="1" destOrd="0" presId="urn:microsoft.com/office/officeart/2005/8/layout/StepDownProcess"/>
    <dgm:cxn modelId="{11708B7C-9071-4F6C-92F6-25D6A0DCB624}" type="presParOf" srcId="{EB9AA55E-5159-4FDB-A39C-36DB78435B23}" destId="{0B636CC7-3F19-4B4A-956D-A8ABCE723E06}" srcOrd="2" destOrd="0" presId="urn:microsoft.com/office/officeart/2005/8/layout/StepDownProcess"/>
    <dgm:cxn modelId="{E400D921-71D0-46F1-8CAC-750B82EE02BE}" type="presParOf" srcId="{653275B8-E7AC-4AD9-A61D-7FBD1D5CD499}" destId="{26D9B267-F450-44FE-ACBF-219293AAD4A4}" srcOrd="1" destOrd="0" presId="urn:microsoft.com/office/officeart/2005/8/layout/StepDownProcess"/>
    <dgm:cxn modelId="{E8D88A2F-AB72-4BD4-B4DE-8165DB25450F}" type="presParOf" srcId="{653275B8-E7AC-4AD9-A61D-7FBD1D5CD499}" destId="{98312CB8-9C62-443F-953D-2746EA5FE47F}" srcOrd="2" destOrd="0" presId="urn:microsoft.com/office/officeart/2005/8/layout/StepDownProcess"/>
    <dgm:cxn modelId="{56BD31F5-CC58-44E3-8B19-761F287CD524}" type="presParOf" srcId="{98312CB8-9C62-443F-953D-2746EA5FE47F}" destId="{B2E5BD99-D05A-46C7-AC7C-530778A16241}" srcOrd="0" destOrd="0" presId="urn:microsoft.com/office/officeart/2005/8/layout/StepDownProcess"/>
    <dgm:cxn modelId="{77F05A65-C469-4B41-8748-C25227ADFAA4}" type="presParOf" srcId="{98312CB8-9C62-443F-953D-2746EA5FE47F}" destId="{A842FE5C-9946-4B01-B0DF-DF76D04F8716}" srcOrd="1" destOrd="0" presId="urn:microsoft.com/office/officeart/2005/8/layout/StepDownProcess"/>
    <dgm:cxn modelId="{C626ACFF-7EC3-4D31-BE23-37A5D85791B8}" type="presParOf" srcId="{98312CB8-9C62-443F-953D-2746EA5FE47F}" destId="{32E48C62-6A3A-46B1-A8AB-AE0C41AF8920}" srcOrd="2" destOrd="0" presId="urn:microsoft.com/office/officeart/2005/8/layout/StepDownProcess"/>
    <dgm:cxn modelId="{6A60D299-D90B-4AAA-99C2-C3066869EEFC}" type="presParOf" srcId="{653275B8-E7AC-4AD9-A61D-7FBD1D5CD499}" destId="{113D9B75-51FC-4313-A278-4EDECA210E3A}" srcOrd="3" destOrd="0" presId="urn:microsoft.com/office/officeart/2005/8/layout/StepDownProcess"/>
    <dgm:cxn modelId="{3B5DE99C-9BE0-486A-8476-1B891596901D}" type="presParOf" srcId="{653275B8-E7AC-4AD9-A61D-7FBD1D5CD499}" destId="{29FAAE88-15E5-4E85-9D20-3D5CBD6CDFAC}" srcOrd="4" destOrd="0" presId="urn:microsoft.com/office/officeart/2005/8/layout/StepDownProcess"/>
    <dgm:cxn modelId="{B4E42A3D-FF3A-469C-AD71-AA0A30E5B8D2}" type="presParOf" srcId="{29FAAE88-15E5-4E85-9D20-3D5CBD6CDFAC}" destId="{B3648B7C-AF4F-4DEC-ACF5-6062E1513C03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CDE8CE3-564E-4B85-ACC5-006BBAB119E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3F0ED3D-A4DC-465E-8225-5197EED3763F}">
      <dgm:prSet phldrT="[Text]"/>
      <dgm:spPr/>
      <dgm:t>
        <a:bodyPr/>
        <a:lstStyle/>
        <a:p>
          <a:r>
            <a:rPr lang="en-US" dirty="0"/>
            <a:t>Site Data Collection</a:t>
          </a:r>
        </a:p>
      </dgm:t>
    </dgm:pt>
    <dgm:pt modelId="{4BEF1523-B366-4864-99FC-6A5C5860CB98}" type="parTrans" cxnId="{E867A34B-A3B9-41BB-B1DF-DDE3A49B3EF2}">
      <dgm:prSet/>
      <dgm:spPr/>
      <dgm:t>
        <a:bodyPr/>
        <a:lstStyle/>
        <a:p>
          <a:endParaRPr lang="en-US"/>
        </a:p>
      </dgm:t>
    </dgm:pt>
    <dgm:pt modelId="{CDA747B6-9BAA-4DF2-9144-87600227A986}" type="sibTrans" cxnId="{E867A34B-A3B9-41BB-B1DF-DDE3A49B3EF2}">
      <dgm:prSet/>
      <dgm:spPr/>
      <dgm:t>
        <a:bodyPr/>
        <a:lstStyle/>
        <a:p>
          <a:endParaRPr lang="en-US"/>
        </a:p>
      </dgm:t>
    </dgm:pt>
    <dgm:pt modelId="{1250109E-3777-4DB4-B39D-A49E72EA059C}">
      <dgm:prSet phldrT="[Text]"/>
      <dgm:spPr/>
      <dgm:t>
        <a:bodyPr/>
        <a:lstStyle/>
        <a:p>
          <a:r>
            <a:rPr lang="en-US" dirty="0"/>
            <a:t>Within 20 days of receipt of the panels, sites must return the results.</a:t>
          </a:r>
        </a:p>
      </dgm:t>
    </dgm:pt>
    <dgm:pt modelId="{A8E86447-1117-4276-AFEE-7FD68741D345}" type="parTrans" cxnId="{416514CA-B462-4453-9EB1-06700882C10E}">
      <dgm:prSet/>
      <dgm:spPr/>
      <dgm:t>
        <a:bodyPr/>
        <a:lstStyle/>
        <a:p>
          <a:endParaRPr lang="en-US"/>
        </a:p>
      </dgm:t>
    </dgm:pt>
    <dgm:pt modelId="{1D8DAF88-B0D0-4F6E-AAFB-6253774D03DD}" type="sibTrans" cxnId="{416514CA-B462-4453-9EB1-06700882C10E}">
      <dgm:prSet/>
      <dgm:spPr/>
      <dgm:t>
        <a:bodyPr/>
        <a:lstStyle/>
        <a:p>
          <a:endParaRPr lang="en-US"/>
        </a:p>
      </dgm:t>
    </dgm:pt>
    <dgm:pt modelId="{581D9D35-8544-4185-97B4-9944BECC2B45}">
      <dgm:prSet phldrT="[Text]"/>
      <dgm:spPr/>
      <dgm:t>
        <a:bodyPr/>
        <a:lstStyle/>
        <a:p>
          <a:r>
            <a:rPr lang="en-US" dirty="0"/>
            <a:t>EQA Data Entry</a:t>
          </a:r>
        </a:p>
      </dgm:t>
    </dgm:pt>
    <dgm:pt modelId="{BC38F8E0-9A40-440E-9DB9-D073EB59D3C1}" type="parTrans" cxnId="{27142E74-9C7B-436D-A3DD-58D2F0B27506}">
      <dgm:prSet/>
      <dgm:spPr/>
      <dgm:t>
        <a:bodyPr/>
        <a:lstStyle/>
        <a:p>
          <a:endParaRPr lang="en-US"/>
        </a:p>
      </dgm:t>
    </dgm:pt>
    <dgm:pt modelId="{CB3C6F36-BA08-4C82-9D2B-07E9C37B822A}" type="sibTrans" cxnId="{27142E74-9C7B-436D-A3DD-58D2F0B27506}">
      <dgm:prSet/>
      <dgm:spPr/>
      <dgm:t>
        <a:bodyPr/>
        <a:lstStyle/>
        <a:p>
          <a:endParaRPr lang="en-US"/>
        </a:p>
      </dgm:t>
    </dgm:pt>
    <dgm:pt modelId="{583C3C96-0F4E-4D98-8B09-A8BD356D15A9}">
      <dgm:prSet phldrT="[Text]"/>
      <dgm:spPr/>
      <dgm:t>
        <a:bodyPr/>
        <a:lstStyle/>
        <a:p>
          <a:r>
            <a:rPr lang="en-US" dirty="0"/>
            <a:t>The EQA team uses an excel file to facilitate data entry and analysis. </a:t>
          </a:r>
        </a:p>
      </dgm:t>
    </dgm:pt>
    <dgm:pt modelId="{467E7E8D-2FA7-42C1-B4AD-B5C916337816}" type="parTrans" cxnId="{F42152E0-B6D3-4086-9E85-5AA39C7F4913}">
      <dgm:prSet/>
      <dgm:spPr/>
      <dgm:t>
        <a:bodyPr/>
        <a:lstStyle/>
        <a:p>
          <a:endParaRPr lang="en-US"/>
        </a:p>
      </dgm:t>
    </dgm:pt>
    <dgm:pt modelId="{58B504A2-AA18-4963-BAD3-2C8F102DB7E4}" type="sibTrans" cxnId="{F42152E0-B6D3-4086-9E85-5AA39C7F4913}">
      <dgm:prSet/>
      <dgm:spPr/>
      <dgm:t>
        <a:bodyPr/>
        <a:lstStyle/>
        <a:p>
          <a:endParaRPr lang="en-US"/>
        </a:p>
      </dgm:t>
    </dgm:pt>
    <dgm:pt modelId="{36E1DFFA-68F3-4401-A9AD-00B21DCC3008}">
      <dgm:prSet phldrT="[Text]"/>
      <dgm:spPr/>
      <dgm:t>
        <a:bodyPr/>
        <a:lstStyle/>
        <a:p>
          <a:r>
            <a:rPr lang="en-US" dirty="0"/>
            <a:t>EQA Data analysis</a:t>
          </a:r>
        </a:p>
      </dgm:t>
    </dgm:pt>
    <dgm:pt modelId="{B77C84F9-D37D-4331-B5C8-16DC146BA475}" type="parTrans" cxnId="{C597A702-E7ED-4618-B2DA-C706AE23A858}">
      <dgm:prSet/>
      <dgm:spPr/>
      <dgm:t>
        <a:bodyPr/>
        <a:lstStyle/>
        <a:p>
          <a:endParaRPr lang="en-US"/>
        </a:p>
      </dgm:t>
    </dgm:pt>
    <dgm:pt modelId="{331992AD-210C-42C4-9951-3B261957E780}" type="sibTrans" cxnId="{C597A702-E7ED-4618-B2DA-C706AE23A858}">
      <dgm:prSet/>
      <dgm:spPr/>
      <dgm:t>
        <a:bodyPr/>
        <a:lstStyle/>
        <a:p>
          <a:endParaRPr lang="en-US"/>
        </a:p>
      </dgm:t>
    </dgm:pt>
    <dgm:pt modelId="{02BC1E3C-4B35-4F3C-9E15-8F4FFBAD552B}">
      <dgm:prSet phldrT="[Text]"/>
      <dgm:spPr/>
      <dgm:t>
        <a:bodyPr/>
        <a:lstStyle/>
        <a:p>
          <a:r>
            <a:rPr lang="en-US" dirty="0"/>
            <a:t>The data analysis is done within 30 days for the return of the performance reports and the closure of the current session.</a:t>
          </a:r>
        </a:p>
      </dgm:t>
    </dgm:pt>
    <dgm:pt modelId="{C943D108-AD5A-4071-A0F3-0998D3744F15}" type="parTrans" cxnId="{24692BC3-3583-4F70-A58F-8EEA750E45C6}">
      <dgm:prSet/>
      <dgm:spPr/>
      <dgm:t>
        <a:bodyPr/>
        <a:lstStyle/>
        <a:p>
          <a:endParaRPr lang="en-US"/>
        </a:p>
      </dgm:t>
    </dgm:pt>
    <dgm:pt modelId="{B6F940AC-33EA-4D39-B1E0-39A0C9A0B285}" type="sibTrans" cxnId="{24692BC3-3583-4F70-A58F-8EEA750E45C6}">
      <dgm:prSet/>
      <dgm:spPr/>
      <dgm:t>
        <a:bodyPr/>
        <a:lstStyle/>
        <a:p>
          <a:endParaRPr lang="en-US"/>
        </a:p>
      </dgm:t>
    </dgm:pt>
    <dgm:pt modelId="{EAB8287E-AE53-44FF-A8C5-E9E547953113}">
      <dgm:prSet phldrT="[Text]"/>
      <dgm:spPr/>
      <dgm:t>
        <a:bodyPr/>
        <a:lstStyle/>
        <a:p>
          <a:r>
            <a:rPr lang="en-US" dirty="0"/>
            <a:t>A period of no more than 15 days for data entry.</a:t>
          </a:r>
        </a:p>
      </dgm:t>
    </dgm:pt>
    <dgm:pt modelId="{31AFF5F8-A55D-4038-9141-FB1838000F91}" type="parTrans" cxnId="{E70B3D9E-45F6-427A-B283-58AAF2B6AF44}">
      <dgm:prSet/>
      <dgm:spPr/>
      <dgm:t>
        <a:bodyPr/>
        <a:lstStyle/>
        <a:p>
          <a:endParaRPr lang="en-US"/>
        </a:p>
      </dgm:t>
    </dgm:pt>
    <dgm:pt modelId="{026D08AF-F835-4FC9-8BAF-5C816D5ADDAC}" type="sibTrans" cxnId="{E70B3D9E-45F6-427A-B283-58AAF2B6AF44}">
      <dgm:prSet/>
      <dgm:spPr/>
      <dgm:t>
        <a:bodyPr/>
        <a:lstStyle/>
        <a:p>
          <a:endParaRPr lang="en-US"/>
        </a:p>
      </dgm:t>
    </dgm:pt>
    <dgm:pt modelId="{35B6BAA8-79D3-4EDA-BA9F-7858E81A83B2}" type="pres">
      <dgm:prSet presAssocID="{1CDE8CE3-564E-4B85-ACC5-006BBAB119E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15D28D9-3181-44D1-A139-890D87A45228}" type="pres">
      <dgm:prSet presAssocID="{E3F0ED3D-A4DC-465E-8225-5197EED3763F}" presName="hierRoot1" presStyleCnt="0"/>
      <dgm:spPr/>
    </dgm:pt>
    <dgm:pt modelId="{FA9798D3-B1C3-40B0-AE33-F4FF2CAA7F26}" type="pres">
      <dgm:prSet presAssocID="{E3F0ED3D-A4DC-465E-8225-5197EED3763F}" presName="composite" presStyleCnt="0"/>
      <dgm:spPr/>
    </dgm:pt>
    <dgm:pt modelId="{098933FA-356A-427F-9B0D-DFCFCD365EAF}" type="pres">
      <dgm:prSet presAssocID="{E3F0ED3D-A4DC-465E-8225-5197EED3763F}" presName="background" presStyleLbl="node0" presStyleIdx="0" presStyleCnt="3"/>
      <dgm:spPr/>
    </dgm:pt>
    <dgm:pt modelId="{88FB98AF-3C19-4FEA-B054-D2839E76A415}" type="pres">
      <dgm:prSet presAssocID="{E3F0ED3D-A4DC-465E-8225-5197EED3763F}" presName="text" presStyleLbl="fgAcc0" presStyleIdx="0" presStyleCnt="3">
        <dgm:presLayoutVars>
          <dgm:chPref val="3"/>
        </dgm:presLayoutVars>
      </dgm:prSet>
      <dgm:spPr/>
    </dgm:pt>
    <dgm:pt modelId="{DA328873-4117-4480-80CA-F866C22E7B3C}" type="pres">
      <dgm:prSet presAssocID="{E3F0ED3D-A4DC-465E-8225-5197EED3763F}" presName="hierChild2" presStyleCnt="0"/>
      <dgm:spPr/>
    </dgm:pt>
    <dgm:pt modelId="{0254A6B3-048E-4515-B7D4-D3F72AE3A0BE}" type="pres">
      <dgm:prSet presAssocID="{A8E86447-1117-4276-AFEE-7FD68741D345}" presName="Name10" presStyleLbl="parChTrans1D2" presStyleIdx="0" presStyleCnt="4"/>
      <dgm:spPr/>
    </dgm:pt>
    <dgm:pt modelId="{CF652CF3-F06B-4DF4-89EC-414CA9E31077}" type="pres">
      <dgm:prSet presAssocID="{1250109E-3777-4DB4-B39D-A49E72EA059C}" presName="hierRoot2" presStyleCnt="0"/>
      <dgm:spPr/>
    </dgm:pt>
    <dgm:pt modelId="{794F13F2-5D6C-4AE4-AAEA-5C21AF2D5EA4}" type="pres">
      <dgm:prSet presAssocID="{1250109E-3777-4DB4-B39D-A49E72EA059C}" presName="composite2" presStyleCnt="0"/>
      <dgm:spPr/>
    </dgm:pt>
    <dgm:pt modelId="{453D43A8-B0C1-4D5B-8A79-C3FB018A9A24}" type="pres">
      <dgm:prSet presAssocID="{1250109E-3777-4DB4-B39D-A49E72EA059C}" presName="background2" presStyleLbl="node2" presStyleIdx="0" presStyleCnt="4"/>
      <dgm:spPr/>
    </dgm:pt>
    <dgm:pt modelId="{A8922473-2164-4141-A3BF-39CA595C199A}" type="pres">
      <dgm:prSet presAssocID="{1250109E-3777-4DB4-B39D-A49E72EA059C}" presName="text2" presStyleLbl="fgAcc2" presStyleIdx="0" presStyleCnt="4">
        <dgm:presLayoutVars>
          <dgm:chPref val="3"/>
        </dgm:presLayoutVars>
      </dgm:prSet>
      <dgm:spPr/>
    </dgm:pt>
    <dgm:pt modelId="{CBE27677-02B5-443F-A4B1-6249E584FBB6}" type="pres">
      <dgm:prSet presAssocID="{1250109E-3777-4DB4-B39D-A49E72EA059C}" presName="hierChild3" presStyleCnt="0"/>
      <dgm:spPr/>
    </dgm:pt>
    <dgm:pt modelId="{EB39B99D-60BF-4F56-9CD3-3811D995C53B}" type="pres">
      <dgm:prSet presAssocID="{581D9D35-8544-4185-97B4-9944BECC2B45}" presName="hierRoot1" presStyleCnt="0"/>
      <dgm:spPr/>
    </dgm:pt>
    <dgm:pt modelId="{C052F706-4BC7-4BC6-A525-7D7E588B07EE}" type="pres">
      <dgm:prSet presAssocID="{581D9D35-8544-4185-97B4-9944BECC2B45}" presName="composite" presStyleCnt="0"/>
      <dgm:spPr/>
    </dgm:pt>
    <dgm:pt modelId="{4E2AEC56-6F75-4A37-920B-03CCF92ABA58}" type="pres">
      <dgm:prSet presAssocID="{581D9D35-8544-4185-97B4-9944BECC2B45}" presName="background" presStyleLbl="node0" presStyleIdx="1" presStyleCnt="3"/>
      <dgm:spPr/>
    </dgm:pt>
    <dgm:pt modelId="{8FBCC5A6-D9E1-4A91-867F-9DE2DD6D4F45}" type="pres">
      <dgm:prSet presAssocID="{581D9D35-8544-4185-97B4-9944BECC2B45}" presName="text" presStyleLbl="fgAcc0" presStyleIdx="1" presStyleCnt="3">
        <dgm:presLayoutVars>
          <dgm:chPref val="3"/>
        </dgm:presLayoutVars>
      </dgm:prSet>
      <dgm:spPr/>
    </dgm:pt>
    <dgm:pt modelId="{DF0D53AA-D149-4BC7-BBEA-E3A29F7BE952}" type="pres">
      <dgm:prSet presAssocID="{581D9D35-8544-4185-97B4-9944BECC2B45}" presName="hierChild2" presStyleCnt="0"/>
      <dgm:spPr/>
    </dgm:pt>
    <dgm:pt modelId="{5697E309-20AA-4F26-BF41-DF214D7BA359}" type="pres">
      <dgm:prSet presAssocID="{467E7E8D-2FA7-42C1-B4AD-B5C916337816}" presName="Name10" presStyleLbl="parChTrans1D2" presStyleIdx="1" presStyleCnt="4"/>
      <dgm:spPr/>
    </dgm:pt>
    <dgm:pt modelId="{E7BB6C21-7C77-4133-87AF-B33F2C75862B}" type="pres">
      <dgm:prSet presAssocID="{583C3C96-0F4E-4D98-8B09-A8BD356D15A9}" presName="hierRoot2" presStyleCnt="0"/>
      <dgm:spPr/>
    </dgm:pt>
    <dgm:pt modelId="{914CDFED-18F8-48A7-8EF5-4023E0A3E46A}" type="pres">
      <dgm:prSet presAssocID="{583C3C96-0F4E-4D98-8B09-A8BD356D15A9}" presName="composite2" presStyleCnt="0"/>
      <dgm:spPr/>
    </dgm:pt>
    <dgm:pt modelId="{0D448C32-8072-4FFA-BDB9-B3D500064F6D}" type="pres">
      <dgm:prSet presAssocID="{583C3C96-0F4E-4D98-8B09-A8BD356D15A9}" presName="background2" presStyleLbl="node2" presStyleIdx="1" presStyleCnt="4"/>
      <dgm:spPr/>
    </dgm:pt>
    <dgm:pt modelId="{2BBD8ECF-7D66-4228-9827-97DDD7A1D40F}" type="pres">
      <dgm:prSet presAssocID="{583C3C96-0F4E-4D98-8B09-A8BD356D15A9}" presName="text2" presStyleLbl="fgAcc2" presStyleIdx="1" presStyleCnt="4">
        <dgm:presLayoutVars>
          <dgm:chPref val="3"/>
        </dgm:presLayoutVars>
      </dgm:prSet>
      <dgm:spPr/>
    </dgm:pt>
    <dgm:pt modelId="{D0726EF1-E43E-4BEF-8CC1-E4B07468B2BF}" type="pres">
      <dgm:prSet presAssocID="{583C3C96-0F4E-4D98-8B09-A8BD356D15A9}" presName="hierChild3" presStyleCnt="0"/>
      <dgm:spPr/>
    </dgm:pt>
    <dgm:pt modelId="{EAF71A31-49AC-48F6-B04A-E36C36C25622}" type="pres">
      <dgm:prSet presAssocID="{31AFF5F8-A55D-4038-9141-FB1838000F91}" presName="Name10" presStyleLbl="parChTrans1D2" presStyleIdx="2" presStyleCnt="4"/>
      <dgm:spPr/>
    </dgm:pt>
    <dgm:pt modelId="{9CC1C4AC-5AB6-49B5-9275-92BC0837FDE3}" type="pres">
      <dgm:prSet presAssocID="{EAB8287E-AE53-44FF-A8C5-E9E547953113}" presName="hierRoot2" presStyleCnt="0"/>
      <dgm:spPr/>
    </dgm:pt>
    <dgm:pt modelId="{3646B969-2640-47CF-9B21-CA08A1195C90}" type="pres">
      <dgm:prSet presAssocID="{EAB8287E-AE53-44FF-A8C5-E9E547953113}" presName="composite2" presStyleCnt="0"/>
      <dgm:spPr/>
    </dgm:pt>
    <dgm:pt modelId="{225BB20F-8DAE-4258-AD97-252138D0F7A9}" type="pres">
      <dgm:prSet presAssocID="{EAB8287E-AE53-44FF-A8C5-E9E547953113}" presName="background2" presStyleLbl="node2" presStyleIdx="2" presStyleCnt="4"/>
      <dgm:spPr/>
    </dgm:pt>
    <dgm:pt modelId="{B74E2ED3-9460-4F2C-BDC8-0D53881AB271}" type="pres">
      <dgm:prSet presAssocID="{EAB8287E-AE53-44FF-A8C5-E9E547953113}" presName="text2" presStyleLbl="fgAcc2" presStyleIdx="2" presStyleCnt="4">
        <dgm:presLayoutVars>
          <dgm:chPref val="3"/>
        </dgm:presLayoutVars>
      </dgm:prSet>
      <dgm:spPr/>
    </dgm:pt>
    <dgm:pt modelId="{610A8B91-CCC1-46DE-9940-E53A2D15215F}" type="pres">
      <dgm:prSet presAssocID="{EAB8287E-AE53-44FF-A8C5-E9E547953113}" presName="hierChild3" presStyleCnt="0"/>
      <dgm:spPr/>
    </dgm:pt>
    <dgm:pt modelId="{22DDF06B-85B4-4AE9-8F99-07FCC128CAFC}" type="pres">
      <dgm:prSet presAssocID="{36E1DFFA-68F3-4401-A9AD-00B21DCC3008}" presName="hierRoot1" presStyleCnt="0"/>
      <dgm:spPr/>
    </dgm:pt>
    <dgm:pt modelId="{5C84B63F-06E1-451F-9DC8-309A0E8CEA96}" type="pres">
      <dgm:prSet presAssocID="{36E1DFFA-68F3-4401-A9AD-00B21DCC3008}" presName="composite" presStyleCnt="0"/>
      <dgm:spPr/>
    </dgm:pt>
    <dgm:pt modelId="{B95B8A2B-B0F4-43EC-8191-82912B9AF588}" type="pres">
      <dgm:prSet presAssocID="{36E1DFFA-68F3-4401-A9AD-00B21DCC3008}" presName="background" presStyleLbl="node0" presStyleIdx="2" presStyleCnt="3"/>
      <dgm:spPr/>
    </dgm:pt>
    <dgm:pt modelId="{932E14BF-7730-4098-947D-4836234963B5}" type="pres">
      <dgm:prSet presAssocID="{36E1DFFA-68F3-4401-A9AD-00B21DCC3008}" presName="text" presStyleLbl="fgAcc0" presStyleIdx="2" presStyleCnt="3">
        <dgm:presLayoutVars>
          <dgm:chPref val="3"/>
        </dgm:presLayoutVars>
      </dgm:prSet>
      <dgm:spPr/>
    </dgm:pt>
    <dgm:pt modelId="{2326A9CB-94AF-4FAD-BACD-A6F8257C8BF8}" type="pres">
      <dgm:prSet presAssocID="{36E1DFFA-68F3-4401-A9AD-00B21DCC3008}" presName="hierChild2" presStyleCnt="0"/>
      <dgm:spPr/>
    </dgm:pt>
    <dgm:pt modelId="{A90E4D4F-D721-47E4-972A-FF644B6E46A5}" type="pres">
      <dgm:prSet presAssocID="{C943D108-AD5A-4071-A0F3-0998D3744F15}" presName="Name10" presStyleLbl="parChTrans1D2" presStyleIdx="3" presStyleCnt="4"/>
      <dgm:spPr/>
    </dgm:pt>
    <dgm:pt modelId="{60604031-2C73-4C2D-876A-937FFC6C141F}" type="pres">
      <dgm:prSet presAssocID="{02BC1E3C-4B35-4F3C-9E15-8F4FFBAD552B}" presName="hierRoot2" presStyleCnt="0"/>
      <dgm:spPr/>
    </dgm:pt>
    <dgm:pt modelId="{D81B4C51-F7B0-4E20-AEE1-AB6947BCB53D}" type="pres">
      <dgm:prSet presAssocID="{02BC1E3C-4B35-4F3C-9E15-8F4FFBAD552B}" presName="composite2" presStyleCnt="0"/>
      <dgm:spPr/>
    </dgm:pt>
    <dgm:pt modelId="{F36DA161-2014-4C4F-8E1F-01FF102BD290}" type="pres">
      <dgm:prSet presAssocID="{02BC1E3C-4B35-4F3C-9E15-8F4FFBAD552B}" presName="background2" presStyleLbl="node2" presStyleIdx="3" presStyleCnt="4"/>
      <dgm:spPr/>
    </dgm:pt>
    <dgm:pt modelId="{0AA2D96A-5494-4CB8-B8A5-96D8C3C68B04}" type="pres">
      <dgm:prSet presAssocID="{02BC1E3C-4B35-4F3C-9E15-8F4FFBAD552B}" presName="text2" presStyleLbl="fgAcc2" presStyleIdx="3" presStyleCnt="4">
        <dgm:presLayoutVars>
          <dgm:chPref val="3"/>
        </dgm:presLayoutVars>
      </dgm:prSet>
      <dgm:spPr/>
    </dgm:pt>
    <dgm:pt modelId="{5031212C-0468-462B-A359-F45C4D7C0B5B}" type="pres">
      <dgm:prSet presAssocID="{02BC1E3C-4B35-4F3C-9E15-8F4FFBAD552B}" presName="hierChild3" presStyleCnt="0"/>
      <dgm:spPr/>
    </dgm:pt>
  </dgm:ptLst>
  <dgm:cxnLst>
    <dgm:cxn modelId="{689F8A01-47E1-4BDC-AA64-C7CD3FE6CEDA}" type="presOf" srcId="{A8E86447-1117-4276-AFEE-7FD68741D345}" destId="{0254A6B3-048E-4515-B7D4-D3F72AE3A0BE}" srcOrd="0" destOrd="0" presId="urn:microsoft.com/office/officeart/2005/8/layout/hierarchy1"/>
    <dgm:cxn modelId="{C597A702-E7ED-4618-B2DA-C706AE23A858}" srcId="{1CDE8CE3-564E-4B85-ACC5-006BBAB119EF}" destId="{36E1DFFA-68F3-4401-A9AD-00B21DCC3008}" srcOrd="2" destOrd="0" parTransId="{B77C84F9-D37D-4331-B5C8-16DC146BA475}" sibTransId="{331992AD-210C-42C4-9951-3B261957E780}"/>
    <dgm:cxn modelId="{0F5BAB02-F1D6-4DC6-9624-D5B0B82E95F2}" type="presOf" srcId="{1CDE8CE3-564E-4B85-ACC5-006BBAB119EF}" destId="{35B6BAA8-79D3-4EDA-BA9F-7858E81A83B2}" srcOrd="0" destOrd="0" presId="urn:microsoft.com/office/officeart/2005/8/layout/hierarchy1"/>
    <dgm:cxn modelId="{10CDB824-20C3-42FA-9CFE-AF24E5267005}" type="presOf" srcId="{02BC1E3C-4B35-4F3C-9E15-8F4FFBAD552B}" destId="{0AA2D96A-5494-4CB8-B8A5-96D8C3C68B04}" srcOrd="0" destOrd="0" presId="urn:microsoft.com/office/officeart/2005/8/layout/hierarchy1"/>
    <dgm:cxn modelId="{94D27727-74C6-4766-983D-8D459E5B8F08}" type="presOf" srcId="{581D9D35-8544-4185-97B4-9944BECC2B45}" destId="{8FBCC5A6-D9E1-4A91-867F-9DE2DD6D4F45}" srcOrd="0" destOrd="0" presId="urn:microsoft.com/office/officeart/2005/8/layout/hierarchy1"/>
    <dgm:cxn modelId="{FCFA3048-7335-4A87-A335-7A19643CD0E7}" type="presOf" srcId="{C943D108-AD5A-4071-A0F3-0998D3744F15}" destId="{A90E4D4F-D721-47E4-972A-FF644B6E46A5}" srcOrd="0" destOrd="0" presId="urn:microsoft.com/office/officeart/2005/8/layout/hierarchy1"/>
    <dgm:cxn modelId="{E867A34B-A3B9-41BB-B1DF-DDE3A49B3EF2}" srcId="{1CDE8CE3-564E-4B85-ACC5-006BBAB119EF}" destId="{E3F0ED3D-A4DC-465E-8225-5197EED3763F}" srcOrd="0" destOrd="0" parTransId="{4BEF1523-B366-4864-99FC-6A5C5860CB98}" sibTransId="{CDA747B6-9BAA-4DF2-9144-87600227A986}"/>
    <dgm:cxn modelId="{27142E74-9C7B-436D-A3DD-58D2F0B27506}" srcId="{1CDE8CE3-564E-4B85-ACC5-006BBAB119EF}" destId="{581D9D35-8544-4185-97B4-9944BECC2B45}" srcOrd="1" destOrd="0" parTransId="{BC38F8E0-9A40-440E-9DB9-D073EB59D3C1}" sibTransId="{CB3C6F36-BA08-4C82-9D2B-07E9C37B822A}"/>
    <dgm:cxn modelId="{624B9688-B602-427E-BAD6-3F9964799C32}" type="presOf" srcId="{1250109E-3777-4DB4-B39D-A49E72EA059C}" destId="{A8922473-2164-4141-A3BF-39CA595C199A}" srcOrd="0" destOrd="0" presId="urn:microsoft.com/office/officeart/2005/8/layout/hierarchy1"/>
    <dgm:cxn modelId="{4D713F8D-99D5-47B0-8AA6-ADE93455BAA3}" type="presOf" srcId="{36E1DFFA-68F3-4401-A9AD-00B21DCC3008}" destId="{932E14BF-7730-4098-947D-4836234963B5}" srcOrd="0" destOrd="0" presId="urn:microsoft.com/office/officeart/2005/8/layout/hierarchy1"/>
    <dgm:cxn modelId="{9769688E-2FE3-4C3F-A19E-F6BF46E05D46}" type="presOf" srcId="{31AFF5F8-A55D-4038-9141-FB1838000F91}" destId="{EAF71A31-49AC-48F6-B04A-E36C36C25622}" srcOrd="0" destOrd="0" presId="urn:microsoft.com/office/officeart/2005/8/layout/hierarchy1"/>
    <dgm:cxn modelId="{4986FB93-E6C1-4ACD-B9DB-91E080B1FD57}" type="presOf" srcId="{583C3C96-0F4E-4D98-8B09-A8BD356D15A9}" destId="{2BBD8ECF-7D66-4228-9827-97DDD7A1D40F}" srcOrd="0" destOrd="0" presId="urn:microsoft.com/office/officeart/2005/8/layout/hierarchy1"/>
    <dgm:cxn modelId="{E70B3D9E-45F6-427A-B283-58AAF2B6AF44}" srcId="{581D9D35-8544-4185-97B4-9944BECC2B45}" destId="{EAB8287E-AE53-44FF-A8C5-E9E547953113}" srcOrd="1" destOrd="0" parTransId="{31AFF5F8-A55D-4038-9141-FB1838000F91}" sibTransId="{026D08AF-F835-4FC9-8BAF-5C816D5ADDAC}"/>
    <dgm:cxn modelId="{869642B2-1454-4B0F-A73A-7631E3BDDC22}" type="presOf" srcId="{E3F0ED3D-A4DC-465E-8225-5197EED3763F}" destId="{88FB98AF-3C19-4FEA-B054-D2839E76A415}" srcOrd="0" destOrd="0" presId="urn:microsoft.com/office/officeart/2005/8/layout/hierarchy1"/>
    <dgm:cxn modelId="{1F7713C1-4060-47C6-8E7F-EBB280018C66}" type="presOf" srcId="{467E7E8D-2FA7-42C1-B4AD-B5C916337816}" destId="{5697E309-20AA-4F26-BF41-DF214D7BA359}" srcOrd="0" destOrd="0" presId="urn:microsoft.com/office/officeart/2005/8/layout/hierarchy1"/>
    <dgm:cxn modelId="{24692BC3-3583-4F70-A58F-8EEA750E45C6}" srcId="{36E1DFFA-68F3-4401-A9AD-00B21DCC3008}" destId="{02BC1E3C-4B35-4F3C-9E15-8F4FFBAD552B}" srcOrd="0" destOrd="0" parTransId="{C943D108-AD5A-4071-A0F3-0998D3744F15}" sibTransId="{B6F940AC-33EA-4D39-B1E0-39A0C9A0B285}"/>
    <dgm:cxn modelId="{416514CA-B462-4453-9EB1-06700882C10E}" srcId="{E3F0ED3D-A4DC-465E-8225-5197EED3763F}" destId="{1250109E-3777-4DB4-B39D-A49E72EA059C}" srcOrd="0" destOrd="0" parTransId="{A8E86447-1117-4276-AFEE-7FD68741D345}" sibTransId="{1D8DAF88-B0D0-4F6E-AAFB-6253774D03DD}"/>
    <dgm:cxn modelId="{F42152E0-B6D3-4086-9E85-5AA39C7F4913}" srcId="{581D9D35-8544-4185-97B4-9944BECC2B45}" destId="{583C3C96-0F4E-4D98-8B09-A8BD356D15A9}" srcOrd="0" destOrd="0" parTransId="{467E7E8D-2FA7-42C1-B4AD-B5C916337816}" sibTransId="{58B504A2-AA18-4963-BAD3-2C8F102DB7E4}"/>
    <dgm:cxn modelId="{A58A41E6-6B10-4B49-BA0C-D6A19D694936}" type="presOf" srcId="{EAB8287E-AE53-44FF-A8C5-E9E547953113}" destId="{B74E2ED3-9460-4F2C-BDC8-0D53881AB271}" srcOrd="0" destOrd="0" presId="urn:microsoft.com/office/officeart/2005/8/layout/hierarchy1"/>
    <dgm:cxn modelId="{B564DA81-9585-40BF-A604-60AEEC0547DB}" type="presParOf" srcId="{35B6BAA8-79D3-4EDA-BA9F-7858E81A83B2}" destId="{D15D28D9-3181-44D1-A139-890D87A45228}" srcOrd="0" destOrd="0" presId="urn:microsoft.com/office/officeart/2005/8/layout/hierarchy1"/>
    <dgm:cxn modelId="{C3787B89-CB20-4102-8AD7-6F024335E048}" type="presParOf" srcId="{D15D28D9-3181-44D1-A139-890D87A45228}" destId="{FA9798D3-B1C3-40B0-AE33-F4FF2CAA7F26}" srcOrd="0" destOrd="0" presId="urn:microsoft.com/office/officeart/2005/8/layout/hierarchy1"/>
    <dgm:cxn modelId="{95C83C24-E7BA-4446-AE87-424C22F89D81}" type="presParOf" srcId="{FA9798D3-B1C3-40B0-AE33-F4FF2CAA7F26}" destId="{098933FA-356A-427F-9B0D-DFCFCD365EAF}" srcOrd="0" destOrd="0" presId="urn:microsoft.com/office/officeart/2005/8/layout/hierarchy1"/>
    <dgm:cxn modelId="{E3962B3A-EBA6-47B5-AA9D-E2F3AD8F5490}" type="presParOf" srcId="{FA9798D3-B1C3-40B0-AE33-F4FF2CAA7F26}" destId="{88FB98AF-3C19-4FEA-B054-D2839E76A415}" srcOrd="1" destOrd="0" presId="urn:microsoft.com/office/officeart/2005/8/layout/hierarchy1"/>
    <dgm:cxn modelId="{D25EB3A5-94A8-4550-A18C-56A526FB8E1E}" type="presParOf" srcId="{D15D28D9-3181-44D1-A139-890D87A45228}" destId="{DA328873-4117-4480-80CA-F866C22E7B3C}" srcOrd="1" destOrd="0" presId="urn:microsoft.com/office/officeart/2005/8/layout/hierarchy1"/>
    <dgm:cxn modelId="{7BF16482-48A3-401F-810F-71AE880FB2EA}" type="presParOf" srcId="{DA328873-4117-4480-80CA-F866C22E7B3C}" destId="{0254A6B3-048E-4515-B7D4-D3F72AE3A0BE}" srcOrd="0" destOrd="0" presId="urn:microsoft.com/office/officeart/2005/8/layout/hierarchy1"/>
    <dgm:cxn modelId="{F4EA106C-4D98-4CF0-8CE5-8417A500FBB8}" type="presParOf" srcId="{DA328873-4117-4480-80CA-F866C22E7B3C}" destId="{CF652CF3-F06B-4DF4-89EC-414CA9E31077}" srcOrd="1" destOrd="0" presId="urn:microsoft.com/office/officeart/2005/8/layout/hierarchy1"/>
    <dgm:cxn modelId="{D7239F28-840A-404F-840E-C3DF6EE26F99}" type="presParOf" srcId="{CF652CF3-F06B-4DF4-89EC-414CA9E31077}" destId="{794F13F2-5D6C-4AE4-AAEA-5C21AF2D5EA4}" srcOrd="0" destOrd="0" presId="urn:microsoft.com/office/officeart/2005/8/layout/hierarchy1"/>
    <dgm:cxn modelId="{B95B4418-FC65-48F7-9005-A7B7A95E0FED}" type="presParOf" srcId="{794F13F2-5D6C-4AE4-AAEA-5C21AF2D5EA4}" destId="{453D43A8-B0C1-4D5B-8A79-C3FB018A9A24}" srcOrd="0" destOrd="0" presId="urn:microsoft.com/office/officeart/2005/8/layout/hierarchy1"/>
    <dgm:cxn modelId="{16BCCC4F-04BE-4142-B8E6-8A99066BC072}" type="presParOf" srcId="{794F13F2-5D6C-4AE4-AAEA-5C21AF2D5EA4}" destId="{A8922473-2164-4141-A3BF-39CA595C199A}" srcOrd="1" destOrd="0" presId="urn:microsoft.com/office/officeart/2005/8/layout/hierarchy1"/>
    <dgm:cxn modelId="{4561EF71-AD57-43D0-B770-2B4A54CBBDE6}" type="presParOf" srcId="{CF652CF3-F06B-4DF4-89EC-414CA9E31077}" destId="{CBE27677-02B5-443F-A4B1-6249E584FBB6}" srcOrd="1" destOrd="0" presId="urn:microsoft.com/office/officeart/2005/8/layout/hierarchy1"/>
    <dgm:cxn modelId="{8485D9B9-6542-4657-8F8B-AF831CF56DE0}" type="presParOf" srcId="{35B6BAA8-79D3-4EDA-BA9F-7858E81A83B2}" destId="{EB39B99D-60BF-4F56-9CD3-3811D995C53B}" srcOrd="1" destOrd="0" presId="urn:microsoft.com/office/officeart/2005/8/layout/hierarchy1"/>
    <dgm:cxn modelId="{CECC6376-37CC-4EF7-9DD0-7781933E141F}" type="presParOf" srcId="{EB39B99D-60BF-4F56-9CD3-3811D995C53B}" destId="{C052F706-4BC7-4BC6-A525-7D7E588B07EE}" srcOrd="0" destOrd="0" presId="urn:microsoft.com/office/officeart/2005/8/layout/hierarchy1"/>
    <dgm:cxn modelId="{FB731C22-7997-4E1A-AE97-91AB92F25C57}" type="presParOf" srcId="{C052F706-4BC7-4BC6-A525-7D7E588B07EE}" destId="{4E2AEC56-6F75-4A37-920B-03CCF92ABA58}" srcOrd="0" destOrd="0" presId="urn:microsoft.com/office/officeart/2005/8/layout/hierarchy1"/>
    <dgm:cxn modelId="{0BBCEBF9-A607-4CDF-A466-070EA49438D2}" type="presParOf" srcId="{C052F706-4BC7-4BC6-A525-7D7E588B07EE}" destId="{8FBCC5A6-D9E1-4A91-867F-9DE2DD6D4F45}" srcOrd="1" destOrd="0" presId="urn:microsoft.com/office/officeart/2005/8/layout/hierarchy1"/>
    <dgm:cxn modelId="{94D13EB7-77F4-4130-B380-E55C8B41A52C}" type="presParOf" srcId="{EB39B99D-60BF-4F56-9CD3-3811D995C53B}" destId="{DF0D53AA-D149-4BC7-BBEA-E3A29F7BE952}" srcOrd="1" destOrd="0" presId="urn:microsoft.com/office/officeart/2005/8/layout/hierarchy1"/>
    <dgm:cxn modelId="{DFBDD782-B3DC-403B-86EB-C5CC9BDFB253}" type="presParOf" srcId="{DF0D53AA-D149-4BC7-BBEA-E3A29F7BE952}" destId="{5697E309-20AA-4F26-BF41-DF214D7BA359}" srcOrd="0" destOrd="0" presId="urn:microsoft.com/office/officeart/2005/8/layout/hierarchy1"/>
    <dgm:cxn modelId="{141EF848-A550-4585-8304-C84E1AC70165}" type="presParOf" srcId="{DF0D53AA-D149-4BC7-BBEA-E3A29F7BE952}" destId="{E7BB6C21-7C77-4133-87AF-B33F2C75862B}" srcOrd="1" destOrd="0" presId="urn:microsoft.com/office/officeart/2005/8/layout/hierarchy1"/>
    <dgm:cxn modelId="{25959B20-F040-4843-ACAA-C05D6EAA7FDA}" type="presParOf" srcId="{E7BB6C21-7C77-4133-87AF-B33F2C75862B}" destId="{914CDFED-18F8-48A7-8EF5-4023E0A3E46A}" srcOrd="0" destOrd="0" presId="urn:microsoft.com/office/officeart/2005/8/layout/hierarchy1"/>
    <dgm:cxn modelId="{F80B0DA1-E4C9-4C04-A0CC-D84443FD5746}" type="presParOf" srcId="{914CDFED-18F8-48A7-8EF5-4023E0A3E46A}" destId="{0D448C32-8072-4FFA-BDB9-B3D500064F6D}" srcOrd="0" destOrd="0" presId="urn:microsoft.com/office/officeart/2005/8/layout/hierarchy1"/>
    <dgm:cxn modelId="{4999FEAF-0A3B-41B8-B7CE-B1FEF016FFA0}" type="presParOf" srcId="{914CDFED-18F8-48A7-8EF5-4023E0A3E46A}" destId="{2BBD8ECF-7D66-4228-9827-97DDD7A1D40F}" srcOrd="1" destOrd="0" presId="urn:microsoft.com/office/officeart/2005/8/layout/hierarchy1"/>
    <dgm:cxn modelId="{2731468B-DA96-4D9C-8E28-83E01A16AAE5}" type="presParOf" srcId="{E7BB6C21-7C77-4133-87AF-B33F2C75862B}" destId="{D0726EF1-E43E-4BEF-8CC1-E4B07468B2BF}" srcOrd="1" destOrd="0" presId="urn:microsoft.com/office/officeart/2005/8/layout/hierarchy1"/>
    <dgm:cxn modelId="{047C8B45-225C-4526-8AB0-65CDFDA32903}" type="presParOf" srcId="{DF0D53AA-D149-4BC7-BBEA-E3A29F7BE952}" destId="{EAF71A31-49AC-48F6-B04A-E36C36C25622}" srcOrd="2" destOrd="0" presId="urn:microsoft.com/office/officeart/2005/8/layout/hierarchy1"/>
    <dgm:cxn modelId="{92086BE0-FA68-4E6D-9803-A062EF1A3437}" type="presParOf" srcId="{DF0D53AA-D149-4BC7-BBEA-E3A29F7BE952}" destId="{9CC1C4AC-5AB6-49B5-9275-92BC0837FDE3}" srcOrd="3" destOrd="0" presId="urn:microsoft.com/office/officeart/2005/8/layout/hierarchy1"/>
    <dgm:cxn modelId="{EE5D7A9B-F8D2-45BC-9E7F-6EACBB88715B}" type="presParOf" srcId="{9CC1C4AC-5AB6-49B5-9275-92BC0837FDE3}" destId="{3646B969-2640-47CF-9B21-CA08A1195C90}" srcOrd="0" destOrd="0" presId="urn:microsoft.com/office/officeart/2005/8/layout/hierarchy1"/>
    <dgm:cxn modelId="{70B572ED-33D0-4126-A237-FE541D16A600}" type="presParOf" srcId="{3646B969-2640-47CF-9B21-CA08A1195C90}" destId="{225BB20F-8DAE-4258-AD97-252138D0F7A9}" srcOrd="0" destOrd="0" presId="urn:microsoft.com/office/officeart/2005/8/layout/hierarchy1"/>
    <dgm:cxn modelId="{9445D39F-24C9-4F44-B598-8CB09138360F}" type="presParOf" srcId="{3646B969-2640-47CF-9B21-CA08A1195C90}" destId="{B74E2ED3-9460-4F2C-BDC8-0D53881AB271}" srcOrd="1" destOrd="0" presId="urn:microsoft.com/office/officeart/2005/8/layout/hierarchy1"/>
    <dgm:cxn modelId="{940D98CD-CA11-4378-B57B-888ACB8BEE78}" type="presParOf" srcId="{9CC1C4AC-5AB6-49B5-9275-92BC0837FDE3}" destId="{610A8B91-CCC1-46DE-9940-E53A2D15215F}" srcOrd="1" destOrd="0" presId="urn:microsoft.com/office/officeart/2005/8/layout/hierarchy1"/>
    <dgm:cxn modelId="{4DBB46F0-237D-4C4B-8BDE-59DF85360250}" type="presParOf" srcId="{35B6BAA8-79D3-4EDA-BA9F-7858E81A83B2}" destId="{22DDF06B-85B4-4AE9-8F99-07FCC128CAFC}" srcOrd="2" destOrd="0" presId="urn:microsoft.com/office/officeart/2005/8/layout/hierarchy1"/>
    <dgm:cxn modelId="{317DA8A2-427F-41D6-AB7F-B0CAAB9C4CBE}" type="presParOf" srcId="{22DDF06B-85B4-4AE9-8F99-07FCC128CAFC}" destId="{5C84B63F-06E1-451F-9DC8-309A0E8CEA96}" srcOrd="0" destOrd="0" presId="urn:microsoft.com/office/officeart/2005/8/layout/hierarchy1"/>
    <dgm:cxn modelId="{4071E742-7D87-49C4-942E-F638B79B43E8}" type="presParOf" srcId="{5C84B63F-06E1-451F-9DC8-309A0E8CEA96}" destId="{B95B8A2B-B0F4-43EC-8191-82912B9AF588}" srcOrd="0" destOrd="0" presId="urn:microsoft.com/office/officeart/2005/8/layout/hierarchy1"/>
    <dgm:cxn modelId="{C49C5F30-DCA8-43A3-9D55-33864D0C924D}" type="presParOf" srcId="{5C84B63F-06E1-451F-9DC8-309A0E8CEA96}" destId="{932E14BF-7730-4098-947D-4836234963B5}" srcOrd="1" destOrd="0" presId="urn:microsoft.com/office/officeart/2005/8/layout/hierarchy1"/>
    <dgm:cxn modelId="{7DDC8C90-CE98-437D-A22C-740D0950F762}" type="presParOf" srcId="{22DDF06B-85B4-4AE9-8F99-07FCC128CAFC}" destId="{2326A9CB-94AF-4FAD-BACD-A6F8257C8BF8}" srcOrd="1" destOrd="0" presId="urn:microsoft.com/office/officeart/2005/8/layout/hierarchy1"/>
    <dgm:cxn modelId="{A59E973A-D208-4D6C-BA59-CCBC3F849BEE}" type="presParOf" srcId="{2326A9CB-94AF-4FAD-BACD-A6F8257C8BF8}" destId="{A90E4D4F-D721-47E4-972A-FF644B6E46A5}" srcOrd="0" destOrd="0" presId="urn:microsoft.com/office/officeart/2005/8/layout/hierarchy1"/>
    <dgm:cxn modelId="{1BEC1151-69B8-4A4D-85E9-E586E946CCAA}" type="presParOf" srcId="{2326A9CB-94AF-4FAD-BACD-A6F8257C8BF8}" destId="{60604031-2C73-4C2D-876A-937FFC6C141F}" srcOrd="1" destOrd="0" presId="urn:microsoft.com/office/officeart/2005/8/layout/hierarchy1"/>
    <dgm:cxn modelId="{4EF6C389-806D-4BD6-B3A0-3C552AC83EDA}" type="presParOf" srcId="{60604031-2C73-4C2D-876A-937FFC6C141F}" destId="{D81B4C51-F7B0-4E20-AEE1-AB6947BCB53D}" srcOrd="0" destOrd="0" presId="urn:microsoft.com/office/officeart/2005/8/layout/hierarchy1"/>
    <dgm:cxn modelId="{8BECA1B7-48E0-4AB2-81AC-2921F0783AE8}" type="presParOf" srcId="{D81B4C51-F7B0-4E20-AEE1-AB6947BCB53D}" destId="{F36DA161-2014-4C4F-8E1F-01FF102BD290}" srcOrd="0" destOrd="0" presId="urn:microsoft.com/office/officeart/2005/8/layout/hierarchy1"/>
    <dgm:cxn modelId="{CB17AD94-EECA-4989-A433-738FC9F74CE0}" type="presParOf" srcId="{D81B4C51-F7B0-4E20-AEE1-AB6947BCB53D}" destId="{0AA2D96A-5494-4CB8-B8A5-96D8C3C68B04}" srcOrd="1" destOrd="0" presId="urn:microsoft.com/office/officeart/2005/8/layout/hierarchy1"/>
    <dgm:cxn modelId="{B4382B0C-68ED-4DDE-8F9E-2D266C1114EC}" type="presParOf" srcId="{60604031-2C73-4C2D-876A-937FFC6C141F}" destId="{5031212C-0468-462B-A359-F45C4D7C0B5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816FBEB-3467-4A96-8401-082AB604F0A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E767546-0AF2-4AD7-B0A3-B7BE6D09771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An individual performance report including the laboratory score, technical commentary, and recommendations in case of result discrepancies</a:t>
          </a:r>
          <a:endParaRPr lang="en-US"/>
        </a:p>
      </dgm:t>
    </dgm:pt>
    <dgm:pt modelId="{FDED38E9-0733-4477-9A60-BE314002C3E6}" type="parTrans" cxnId="{9997D5DD-ADD1-493F-BB01-C9456AE269B8}">
      <dgm:prSet/>
      <dgm:spPr/>
      <dgm:t>
        <a:bodyPr/>
        <a:lstStyle/>
        <a:p>
          <a:endParaRPr lang="en-US"/>
        </a:p>
      </dgm:t>
    </dgm:pt>
    <dgm:pt modelId="{69053BDF-4F19-4DBD-AF3A-6195D861309C}" type="sibTrans" cxnId="{9997D5DD-ADD1-493F-BB01-C9456AE269B8}">
      <dgm:prSet/>
      <dgm:spPr/>
      <dgm:t>
        <a:bodyPr/>
        <a:lstStyle/>
        <a:p>
          <a:endParaRPr lang="en-US"/>
        </a:p>
      </dgm:t>
    </dgm:pt>
    <dgm:pt modelId="{B3B16803-C494-4C41-A06A-D8BF18BE383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An overall report of all the laboratories evaluated including</a:t>
          </a:r>
        </a:p>
      </dgm:t>
    </dgm:pt>
    <dgm:pt modelId="{5EDFF9FC-768B-4D35-AEAF-AF196ADDA841}" type="parTrans" cxnId="{52A959B7-5A92-45A1-9669-8EF7EECC53DB}">
      <dgm:prSet/>
      <dgm:spPr/>
      <dgm:t>
        <a:bodyPr/>
        <a:lstStyle/>
        <a:p>
          <a:endParaRPr lang="en-US"/>
        </a:p>
      </dgm:t>
    </dgm:pt>
    <dgm:pt modelId="{60224A05-A133-4E48-AF3A-B3239792B1A3}" type="sibTrans" cxnId="{52A959B7-5A92-45A1-9669-8EF7EECC53DB}">
      <dgm:prSet/>
      <dgm:spPr/>
      <dgm:t>
        <a:bodyPr/>
        <a:lstStyle/>
        <a:p>
          <a:endParaRPr lang="en-US"/>
        </a:p>
      </dgm:t>
    </dgm:pt>
    <dgm:pt modelId="{2C2FDF72-71EF-4127-9E6B-1D3489DD04D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Details of the panel samples</a:t>
          </a:r>
        </a:p>
      </dgm:t>
    </dgm:pt>
    <dgm:pt modelId="{3DA7DC46-A18A-4831-BA15-764496B42B95}" type="parTrans" cxnId="{095B3972-8879-4317-A692-AEE2137357D3}">
      <dgm:prSet/>
      <dgm:spPr/>
      <dgm:t>
        <a:bodyPr/>
        <a:lstStyle/>
        <a:p>
          <a:endParaRPr lang="en-US"/>
        </a:p>
      </dgm:t>
    </dgm:pt>
    <dgm:pt modelId="{2A2090EC-EE3D-4DBA-9D99-BB0CBCC3866E}" type="sibTrans" cxnId="{095B3972-8879-4317-A692-AEE2137357D3}">
      <dgm:prSet/>
      <dgm:spPr/>
      <dgm:t>
        <a:bodyPr/>
        <a:lstStyle/>
        <a:p>
          <a:endParaRPr lang="en-US"/>
        </a:p>
      </dgm:t>
    </dgm:pt>
    <dgm:pt modelId="{ADB6898A-7FD3-4772-9E0D-73DC0A6C32D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Expected results</a:t>
          </a:r>
        </a:p>
      </dgm:t>
    </dgm:pt>
    <dgm:pt modelId="{811671D9-57DE-4867-935E-464620262B26}" type="parTrans" cxnId="{90105440-1773-43B4-B8AD-E982814D8ACB}">
      <dgm:prSet/>
      <dgm:spPr/>
      <dgm:t>
        <a:bodyPr/>
        <a:lstStyle/>
        <a:p>
          <a:endParaRPr lang="en-US"/>
        </a:p>
      </dgm:t>
    </dgm:pt>
    <dgm:pt modelId="{C989FB3C-2CDA-4A18-B8B4-DADA571F9EA3}" type="sibTrans" cxnId="{90105440-1773-43B4-B8AD-E982814D8ACB}">
      <dgm:prSet/>
      <dgm:spPr/>
      <dgm:t>
        <a:bodyPr/>
        <a:lstStyle/>
        <a:p>
          <a:endParaRPr lang="en-US"/>
        </a:p>
      </dgm:t>
    </dgm:pt>
    <dgm:pt modelId="{F5FA5CF7-4B5F-42A6-8617-ADF7F449214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The number of participating laboratories</a:t>
          </a:r>
        </a:p>
      </dgm:t>
    </dgm:pt>
    <dgm:pt modelId="{E846F322-2457-4E67-99FC-D7DD643BC2A8}" type="parTrans" cxnId="{7A51960B-4871-405A-AD35-41B74859FDB5}">
      <dgm:prSet/>
      <dgm:spPr/>
      <dgm:t>
        <a:bodyPr/>
        <a:lstStyle/>
        <a:p>
          <a:endParaRPr lang="en-US"/>
        </a:p>
      </dgm:t>
    </dgm:pt>
    <dgm:pt modelId="{B27BF666-6578-4A79-B899-ADAA8C03D379}" type="sibTrans" cxnId="{7A51960B-4871-405A-AD35-41B74859FDB5}">
      <dgm:prSet/>
      <dgm:spPr/>
      <dgm:t>
        <a:bodyPr/>
        <a:lstStyle/>
        <a:p>
          <a:endParaRPr lang="en-US"/>
        </a:p>
      </dgm:t>
    </dgm:pt>
    <dgm:pt modelId="{9DA29C18-3179-4105-AACD-220C8822FFC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The accuracy of the results per panel sample</a:t>
          </a:r>
        </a:p>
      </dgm:t>
    </dgm:pt>
    <dgm:pt modelId="{FAD2198B-3BA0-40BE-B06E-93243037C903}" type="parTrans" cxnId="{22E6B640-E291-4F8D-A07F-38323364BB1C}">
      <dgm:prSet/>
      <dgm:spPr/>
      <dgm:t>
        <a:bodyPr/>
        <a:lstStyle/>
        <a:p>
          <a:endParaRPr lang="en-US"/>
        </a:p>
      </dgm:t>
    </dgm:pt>
    <dgm:pt modelId="{130BA6B3-5374-44EB-BCA5-8E0EC8EF3B66}" type="sibTrans" cxnId="{22E6B640-E291-4F8D-A07F-38323364BB1C}">
      <dgm:prSet/>
      <dgm:spPr/>
      <dgm:t>
        <a:bodyPr/>
        <a:lstStyle/>
        <a:p>
          <a:endParaRPr lang="en-US"/>
        </a:p>
      </dgm:t>
    </dgm:pt>
    <dgm:pt modelId="{D2114C61-E791-41CD-B5F8-8FF14DC3812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Performance by department Overall performance</a:t>
          </a:r>
        </a:p>
      </dgm:t>
    </dgm:pt>
    <dgm:pt modelId="{AE4D87D5-3F94-4920-A65B-E9E7C257CB40}" type="parTrans" cxnId="{BEA11B17-A359-494F-AF0B-B8654932AC39}">
      <dgm:prSet/>
      <dgm:spPr/>
      <dgm:t>
        <a:bodyPr/>
        <a:lstStyle/>
        <a:p>
          <a:endParaRPr lang="en-US"/>
        </a:p>
      </dgm:t>
    </dgm:pt>
    <dgm:pt modelId="{90DDF34B-0314-4945-8957-89274CE65D3B}" type="sibTrans" cxnId="{BEA11B17-A359-494F-AF0B-B8654932AC39}">
      <dgm:prSet/>
      <dgm:spPr/>
      <dgm:t>
        <a:bodyPr/>
        <a:lstStyle/>
        <a:p>
          <a:endParaRPr lang="en-US"/>
        </a:p>
      </dgm:t>
    </dgm:pt>
    <dgm:pt modelId="{6A4004CD-D5A4-4230-904D-13AC0C0EF9B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A general comment on the results</a:t>
          </a:r>
        </a:p>
      </dgm:t>
    </dgm:pt>
    <dgm:pt modelId="{9717302A-B6AD-4537-AC23-AD5D325456D1}" type="parTrans" cxnId="{AC871E6B-49FA-432C-BD9C-AF6AABFAA4C4}">
      <dgm:prSet/>
      <dgm:spPr/>
      <dgm:t>
        <a:bodyPr/>
        <a:lstStyle/>
        <a:p>
          <a:endParaRPr lang="en-US"/>
        </a:p>
      </dgm:t>
    </dgm:pt>
    <dgm:pt modelId="{205B025F-A01D-45A8-95B5-5F944AABA247}" type="sibTrans" cxnId="{AC871E6B-49FA-432C-BD9C-AF6AABFAA4C4}">
      <dgm:prSet/>
      <dgm:spPr/>
      <dgm:t>
        <a:bodyPr/>
        <a:lstStyle/>
        <a:p>
          <a:endParaRPr lang="en-US"/>
        </a:p>
      </dgm:t>
    </dgm:pt>
    <dgm:pt modelId="{6BF601C3-9DA8-4D0B-9F43-3B359CA4E5D8}" type="pres">
      <dgm:prSet presAssocID="{7816FBEB-3467-4A96-8401-082AB604F0A6}" presName="root" presStyleCnt="0">
        <dgm:presLayoutVars>
          <dgm:dir/>
          <dgm:resizeHandles val="exact"/>
        </dgm:presLayoutVars>
      </dgm:prSet>
      <dgm:spPr/>
    </dgm:pt>
    <dgm:pt modelId="{51EB8227-6800-4DFB-BF3D-D33A44BD7D91}" type="pres">
      <dgm:prSet presAssocID="{7E767546-0AF2-4AD7-B0A3-B7BE6D09771D}" presName="compNode" presStyleCnt="0"/>
      <dgm:spPr/>
    </dgm:pt>
    <dgm:pt modelId="{22936E40-B3D4-422B-A7FA-D55DAFBB2483}" type="pres">
      <dgm:prSet presAssocID="{7E767546-0AF2-4AD7-B0A3-B7BE6D09771D}" presName="bgRect" presStyleLbl="bgShp" presStyleIdx="0" presStyleCnt="2"/>
      <dgm:spPr/>
    </dgm:pt>
    <dgm:pt modelId="{F085A0CE-4464-42CD-84D2-0D2C76D6AD2F}" type="pres">
      <dgm:prSet presAssocID="{7E767546-0AF2-4AD7-B0A3-B7BE6D09771D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2F65DCD3-740B-40E4-8350-5F4CF4F2398A}" type="pres">
      <dgm:prSet presAssocID="{7E767546-0AF2-4AD7-B0A3-B7BE6D09771D}" presName="spaceRect" presStyleCnt="0"/>
      <dgm:spPr/>
    </dgm:pt>
    <dgm:pt modelId="{254477CB-A230-4120-A81A-0D9D79D89B2E}" type="pres">
      <dgm:prSet presAssocID="{7E767546-0AF2-4AD7-B0A3-B7BE6D09771D}" presName="parTx" presStyleLbl="revTx" presStyleIdx="0" presStyleCnt="3">
        <dgm:presLayoutVars>
          <dgm:chMax val="0"/>
          <dgm:chPref val="0"/>
        </dgm:presLayoutVars>
      </dgm:prSet>
      <dgm:spPr/>
    </dgm:pt>
    <dgm:pt modelId="{E7F35A7D-B289-46A3-9C38-162C2C0966F1}" type="pres">
      <dgm:prSet presAssocID="{69053BDF-4F19-4DBD-AF3A-6195D861309C}" presName="sibTrans" presStyleCnt="0"/>
      <dgm:spPr/>
    </dgm:pt>
    <dgm:pt modelId="{1FE2F2C1-6C7D-451A-B854-49FC17C59594}" type="pres">
      <dgm:prSet presAssocID="{B3B16803-C494-4C41-A06A-D8BF18BE383D}" presName="compNode" presStyleCnt="0"/>
      <dgm:spPr/>
    </dgm:pt>
    <dgm:pt modelId="{38F3B667-271F-40F1-8657-5DD16D34CE18}" type="pres">
      <dgm:prSet presAssocID="{B3B16803-C494-4C41-A06A-D8BF18BE383D}" presName="bgRect" presStyleLbl="bgShp" presStyleIdx="1" presStyleCnt="2"/>
      <dgm:spPr/>
    </dgm:pt>
    <dgm:pt modelId="{A96D7777-4C2C-401C-9B1A-5289FF7D2F1F}" type="pres">
      <dgm:prSet presAssocID="{B3B16803-C494-4C41-A06A-D8BF18BE383D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croscope"/>
        </a:ext>
      </dgm:extLst>
    </dgm:pt>
    <dgm:pt modelId="{C5358E7D-58E9-4871-92CD-33147EA59E8E}" type="pres">
      <dgm:prSet presAssocID="{B3B16803-C494-4C41-A06A-D8BF18BE383D}" presName="spaceRect" presStyleCnt="0"/>
      <dgm:spPr/>
    </dgm:pt>
    <dgm:pt modelId="{A8687437-5F4D-4808-BF3C-044A1B12BAD3}" type="pres">
      <dgm:prSet presAssocID="{B3B16803-C494-4C41-A06A-D8BF18BE383D}" presName="parTx" presStyleLbl="revTx" presStyleIdx="1" presStyleCnt="3">
        <dgm:presLayoutVars>
          <dgm:chMax val="0"/>
          <dgm:chPref val="0"/>
        </dgm:presLayoutVars>
      </dgm:prSet>
      <dgm:spPr/>
    </dgm:pt>
    <dgm:pt modelId="{69A33940-CDAD-4A4A-B837-076D8C25CD7E}" type="pres">
      <dgm:prSet presAssocID="{B3B16803-C494-4C41-A06A-D8BF18BE383D}" presName="desTx" presStyleLbl="revTx" presStyleIdx="2" presStyleCnt="3">
        <dgm:presLayoutVars/>
      </dgm:prSet>
      <dgm:spPr/>
    </dgm:pt>
  </dgm:ptLst>
  <dgm:cxnLst>
    <dgm:cxn modelId="{7A51960B-4871-405A-AD35-41B74859FDB5}" srcId="{B3B16803-C494-4C41-A06A-D8BF18BE383D}" destId="{F5FA5CF7-4B5F-42A6-8617-ADF7F4492141}" srcOrd="2" destOrd="0" parTransId="{E846F322-2457-4E67-99FC-D7DD643BC2A8}" sibTransId="{B27BF666-6578-4A79-B899-ADAA8C03D379}"/>
    <dgm:cxn modelId="{BEA11B17-A359-494F-AF0B-B8654932AC39}" srcId="{B3B16803-C494-4C41-A06A-D8BF18BE383D}" destId="{D2114C61-E791-41CD-B5F8-8FF14DC38127}" srcOrd="4" destOrd="0" parTransId="{AE4D87D5-3F94-4920-A65B-E9E7C257CB40}" sibTransId="{90DDF34B-0314-4945-8957-89274CE65D3B}"/>
    <dgm:cxn modelId="{F5C0FE18-A9CB-48C6-94AC-0EF836BF29A8}" type="presOf" srcId="{B3B16803-C494-4C41-A06A-D8BF18BE383D}" destId="{A8687437-5F4D-4808-BF3C-044A1B12BAD3}" srcOrd="0" destOrd="0" presId="urn:microsoft.com/office/officeart/2018/2/layout/IconVerticalSolidList"/>
    <dgm:cxn modelId="{E9135F22-BD8D-4B12-BBEE-7ADC1CC9007F}" type="presOf" srcId="{7E767546-0AF2-4AD7-B0A3-B7BE6D09771D}" destId="{254477CB-A230-4120-A81A-0D9D79D89B2E}" srcOrd="0" destOrd="0" presId="urn:microsoft.com/office/officeart/2018/2/layout/IconVerticalSolidList"/>
    <dgm:cxn modelId="{5A8F4623-0BA9-4A40-B9F3-47B615E9BF45}" type="presOf" srcId="{7816FBEB-3467-4A96-8401-082AB604F0A6}" destId="{6BF601C3-9DA8-4D0B-9F43-3B359CA4E5D8}" srcOrd="0" destOrd="0" presId="urn:microsoft.com/office/officeart/2018/2/layout/IconVerticalSolidList"/>
    <dgm:cxn modelId="{90105440-1773-43B4-B8AD-E982814D8ACB}" srcId="{B3B16803-C494-4C41-A06A-D8BF18BE383D}" destId="{ADB6898A-7FD3-4772-9E0D-73DC0A6C32D1}" srcOrd="1" destOrd="0" parTransId="{811671D9-57DE-4867-935E-464620262B26}" sibTransId="{C989FB3C-2CDA-4A18-B8B4-DADA571F9EA3}"/>
    <dgm:cxn modelId="{22E6B640-E291-4F8D-A07F-38323364BB1C}" srcId="{B3B16803-C494-4C41-A06A-D8BF18BE383D}" destId="{9DA29C18-3179-4105-AACD-220C8822FFC8}" srcOrd="3" destOrd="0" parTransId="{FAD2198B-3BA0-40BE-B06E-93243037C903}" sibTransId="{130BA6B3-5374-44EB-BCA5-8E0EC8EF3B66}"/>
    <dgm:cxn modelId="{BB53DF5F-B715-47E1-A00E-E97C208248B6}" type="presOf" srcId="{D2114C61-E791-41CD-B5F8-8FF14DC38127}" destId="{69A33940-CDAD-4A4A-B837-076D8C25CD7E}" srcOrd="0" destOrd="4" presId="urn:microsoft.com/office/officeart/2018/2/layout/IconVerticalSolidList"/>
    <dgm:cxn modelId="{AC871E6B-49FA-432C-BD9C-AF6AABFAA4C4}" srcId="{B3B16803-C494-4C41-A06A-D8BF18BE383D}" destId="{6A4004CD-D5A4-4230-904D-13AC0C0EF9B4}" srcOrd="5" destOrd="0" parTransId="{9717302A-B6AD-4537-AC23-AD5D325456D1}" sibTransId="{205B025F-A01D-45A8-95B5-5F944AABA247}"/>
    <dgm:cxn modelId="{095B3972-8879-4317-A692-AEE2137357D3}" srcId="{B3B16803-C494-4C41-A06A-D8BF18BE383D}" destId="{2C2FDF72-71EF-4127-9E6B-1D3489DD04DB}" srcOrd="0" destOrd="0" parTransId="{3DA7DC46-A18A-4831-BA15-764496B42B95}" sibTransId="{2A2090EC-EE3D-4DBA-9D99-BB0CBCC3866E}"/>
    <dgm:cxn modelId="{B88C6E89-0F62-4CDA-8E62-3424B7BDD33D}" type="presOf" srcId="{6A4004CD-D5A4-4230-904D-13AC0C0EF9B4}" destId="{69A33940-CDAD-4A4A-B837-076D8C25CD7E}" srcOrd="0" destOrd="5" presId="urn:microsoft.com/office/officeart/2018/2/layout/IconVerticalSolidList"/>
    <dgm:cxn modelId="{947FD989-D030-4297-B52D-8A56C1F72847}" type="presOf" srcId="{F5FA5CF7-4B5F-42A6-8617-ADF7F4492141}" destId="{69A33940-CDAD-4A4A-B837-076D8C25CD7E}" srcOrd="0" destOrd="2" presId="urn:microsoft.com/office/officeart/2018/2/layout/IconVerticalSolidList"/>
    <dgm:cxn modelId="{52A959B7-5A92-45A1-9669-8EF7EECC53DB}" srcId="{7816FBEB-3467-4A96-8401-082AB604F0A6}" destId="{B3B16803-C494-4C41-A06A-D8BF18BE383D}" srcOrd="1" destOrd="0" parTransId="{5EDFF9FC-768B-4D35-AEAF-AF196ADDA841}" sibTransId="{60224A05-A133-4E48-AF3A-B3239792B1A3}"/>
    <dgm:cxn modelId="{E93E76C5-3897-4B21-9509-507ED0BDB00A}" type="presOf" srcId="{9DA29C18-3179-4105-AACD-220C8822FFC8}" destId="{69A33940-CDAD-4A4A-B837-076D8C25CD7E}" srcOrd="0" destOrd="3" presId="urn:microsoft.com/office/officeart/2018/2/layout/IconVerticalSolidList"/>
    <dgm:cxn modelId="{47A566C7-64C3-4EC8-9FEB-EBEA73358FB0}" type="presOf" srcId="{ADB6898A-7FD3-4772-9E0D-73DC0A6C32D1}" destId="{69A33940-CDAD-4A4A-B837-076D8C25CD7E}" srcOrd="0" destOrd="1" presId="urn:microsoft.com/office/officeart/2018/2/layout/IconVerticalSolidList"/>
    <dgm:cxn modelId="{14E538CA-6DE3-4D0B-8745-06C435614B70}" type="presOf" srcId="{2C2FDF72-71EF-4127-9E6B-1D3489DD04DB}" destId="{69A33940-CDAD-4A4A-B837-076D8C25CD7E}" srcOrd="0" destOrd="0" presId="urn:microsoft.com/office/officeart/2018/2/layout/IconVerticalSolidList"/>
    <dgm:cxn modelId="{9997D5DD-ADD1-493F-BB01-C9456AE269B8}" srcId="{7816FBEB-3467-4A96-8401-082AB604F0A6}" destId="{7E767546-0AF2-4AD7-B0A3-B7BE6D09771D}" srcOrd="0" destOrd="0" parTransId="{FDED38E9-0733-4477-9A60-BE314002C3E6}" sibTransId="{69053BDF-4F19-4DBD-AF3A-6195D861309C}"/>
    <dgm:cxn modelId="{4FB83FAE-0BDF-479E-8FE2-47320356DDDD}" type="presParOf" srcId="{6BF601C3-9DA8-4D0B-9F43-3B359CA4E5D8}" destId="{51EB8227-6800-4DFB-BF3D-D33A44BD7D91}" srcOrd="0" destOrd="0" presId="urn:microsoft.com/office/officeart/2018/2/layout/IconVerticalSolidList"/>
    <dgm:cxn modelId="{8C2FEBD8-EE61-427B-9646-F23226FD13F1}" type="presParOf" srcId="{51EB8227-6800-4DFB-BF3D-D33A44BD7D91}" destId="{22936E40-B3D4-422B-A7FA-D55DAFBB2483}" srcOrd="0" destOrd="0" presId="urn:microsoft.com/office/officeart/2018/2/layout/IconVerticalSolidList"/>
    <dgm:cxn modelId="{CBD181F7-30CA-43F3-9925-44E104F1466F}" type="presParOf" srcId="{51EB8227-6800-4DFB-BF3D-D33A44BD7D91}" destId="{F085A0CE-4464-42CD-84D2-0D2C76D6AD2F}" srcOrd="1" destOrd="0" presId="urn:microsoft.com/office/officeart/2018/2/layout/IconVerticalSolidList"/>
    <dgm:cxn modelId="{2A0093AB-CC23-4DC4-9B5E-EB2F49AF2541}" type="presParOf" srcId="{51EB8227-6800-4DFB-BF3D-D33A44BD7D91}" destId="{2F65DCD3-740B-40E4-8350-5F4CF4F2398A}" srcOrd="2" destOrd="0" presId="urn:microsoft.com/office/officeart/2018/2/layout/IconVerticalSolidList"/>
    <dgm:cxn modelId="{68C12B60-1896-4DBE-867F-F5F95119C2EF}" type="presParOf" srcId="{51EB8227-6800-4DFB-BF3D-D33A44BD7D91}" destId="{254477CB-A230-4120-A81A-0D9D79D89B2E}" srcOrd="3" destOrd="0" presId="urn:microsoft.com/office/officeart/2018/2/layout/IconVerticalSolidList"/>
    <dgm:cxn modelId="{21244406-8C1E-4C57-8C96-F591E788BB2F}" type="presParOf" srcId="{6BF601C3-9DA8-4D0B-9F43-3B359CA4E5D8}" destId="{E7F35A7D-B289-46A3-9C38-162C2C0966F1}" srcOrd="1" destOrd="0" presId="urn:microsoft.com/office/officeart/2018/2/layout/IconVerticalSolidList"/>
    <dgm:cxn modelId="{8F04BDBE-53A6-4B96-A87A-9ADE9799985D}" type="presParOf" srcId="{6BF601C3-9DA8-4D0B-9F43-3B359CA4E5D8}" destId="{1FE2F2C1-6C7D-451A-B854-49FC17C59594}" srcOrd="2" destOrd="0" presId="urn:microsoft.com/office/officeart/2018/2/layout/IconVerticalSolidList"/>
    <dgm:cxn modelId="{05EB2B7B-D29F-4A7A-8B7D-C8D8783C005C}" type="presParOf" srcId="{1FE2F2C1-6C7D-451A-B854-49FC17C59594}" destId="{38F3B667-271F-40F1-8657-5DD16D34CE18}" srcOrd="0" destOrd="0" presId="urn:microsoft.com/office/officeart/2018/2/layout/IconVerticalSolidList"/>
    <dgm:cxn modelId="{0F2DBB1C-2716-41F8-A5C6-18F1DF530746}" type="presParOf" srcId="{1FE2F2C1-6C7D-451A-B854-49FC17C59594}" destId="{A96D7777-4C2C-401C-9B1A-5289FF7D2F1F}" srcOrd="1" destOrd="0" presId="urn:microsoft.com/office/officeart/2018/2/layout/IconVerticalSolidList"/>
    <dgm:cxn modelId="{3ED82E9F-1F4C-4DE0-9C74-B4F1642A3786}" type="presParOf" srcId="{1FE2F2C1-6C7D-451A-B854-49FC17C59594}" destId="{C5358E7D-58E9-4871-92CD-33147EA59E8E}" srcOrd="2" destOrd="0" presId="urn:microsoft.com/office/officeart/2018/2/layout/IconVerticalSolidList"/>
    <dgm:cxn modelId="{D1F05521-C835-4FA1-986C-8A34F38387E0}" type="presParOf" srcId="{1FE2F2C1-6C7D-451A-B854-49FC17C59594}" destId="{A8687437-5F4D-4808-BF3C-044A1B12BAD3}" srcOrd="3" destOrd="0" presId="urn:microsoft.com/office/officeart/2018/2/layout/IconVerticalSolidList"/>
    <dgm:cxn modelId="{EBC2EFFC-DC58-4E98-84F8-23FE3801A6EC}" type="presParOf" srcId="{1FE2F2C1-6C7D-451A-B854-49FC17C59594}" destId="{69A33940-CDAD-4A4A-B837-076D8C25CD7E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7D44BDF-A14D-4F27-B4DF-3D8025E8F219}" type="doc">
      <dgm:prSet loTypeId="urn:microsoft.com/office/officeart/2008/layout/PictureAccent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8FEB94-4A06-48A0-B7EB-2CA8B41D98AA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r>
            <a:rPr lang="en-US" sz="2800" dirty="0"/>
            <a:t>Un rapport </a:t>
          </a:r>
          <a:r>
            <a:rPr lang="en-US" sz="2800" dirty="0" err="1"/>
            <a:t>annuel</a:t>
          </a:r>
          <a:r>
            <a:rPr lang="en-US" sz="2800" dirty="0"/>
            <a:t> du </a:t>
          </a:r>
          <a:r>
            <a:rPr lang="en-US" sz="2800" dirty="0" err="1"/>
            <a:t>programme</a:t>
          </a:r>
          <a:r>
            <a:rPr lang="en-US" sz="2800" dirty="0"/>
            <a:t> :</a:t>
          </a:r>
        </a:p>
      </dgm:t>
    </dgm:pt>
    <dgm:pt modelId="{7B5E0039-FCD8-4816-8307-9F3B0CB620C6}" type="parTrans" cxnId="{007AF0F5-87A0-48E5-979C-0C50504F33D7}">
      <dgm:prSet/>
      <dgm:spPr/>
      <dgm:t>
        <a:bodyPr/>
        <a:lstStyle/>
        <a:p>
          <a:endParaRPr lang="en-US"/>
        </a:p>
      </dgm:t>
    </dgm:pt>
    <dgm:pt modelId="{5C83ACD0-3B79-4E7A-8413-7F546E4AF821}" type="sibTrans" cxnId="{007AF0F5-87A0-48E5-979C-0C50504F33D7}">
      <dgm:prSet/>
      <dgm:spPr/>
      <dgm:t>
        <a:bodyPr/>
        <a:lstStyle/>
        <a:p>
          <a:endParaRPr lang="en-US"/>
        </a:p>
      </dgm:t>
    </dgm:pt>
    <dgm:pt modelId="{8FBE86D6-2C54-4783-BC98-A8C304FAC071}">
      <dgm:prSet phldrT="[Text]" custT="1"/>
      <dgm:spPr>
        <a:solidFill>
          <a:schemeClr val="accent2"/>
        </a:solidFill>
        <a:ln>
          <a:solidFill>
            <a:srgbClr val="FF0000"/>
          </a:solidFill>
        </a:ln>
      </dgm:spPr>
      <dgm:t>
        <a:bodyPr/>
        <a:lstStyle/>
        <a:p>
          <a:pPr>
            <a:buNone/>
          </a:pPr>
          <a:r>
            <a:rPr lang="en-US" sz="2400" dirty="0"/>
            <a:t>Les </a:t>
          </a:r>
          <a:r>
            <a:rPr lang="en-US" sz="2400" dirty="0" err="1"/>
            <a:t>détails</a:t>
          </a:r>
          <a:r>
            <a:rPr lang="en-US" sz="2400" dirty="0"/>
            <a:t> sur les </a:t>
          </a:r>
          <a:r>
            <a:rPr lang="en-US" sz="2400" dirty="0" err="1"/>
            <a:t>différentes</a:t>
          </a:r>
          <a:r>
            <a:rPr lang="en-US" sz="2400" dirty="0"/>
            <a:t> distributions de panels </a:t>
          </a:r>
          <a:r>
            <a:rPr lang="en-US" sz="2400" dirty="0" err="1"/>
            <a:t>envoyés</a:t>
          </a:r>
          <a:endParaRPr lang="en-US" sz="2400" dirty="0"/>
        </a:p>
      </dgm:t>
    </dgm:pt>
    <dgm:pt modelId="{21791086-89B2-4533-99EB-3499BF523D13}" type="parTrans" cxnId="{14FBBB5E-55C7-42EA-B3D7-3E4832868955}">
      <dgm:prSet/>
      <dgm:spPr/>
      <dgm:t>
        <a:bodyPr/>
        <a:lstStyle/>
        <a:p>
          <a:endParaRPr lang="en-US"/>
        </a:p>
      </dgm:t>
    </dgm:pt>
    <dgm:pt modelId="{291F9BFD-4DCD-4630-B4B0-AD783D5696A0}" type="sibTrans" cxnId="{14FBBB5E-55C7-42EA-B3D7-3E4832868955}">
      <dgm:prSet/>
      <dgm:spPr/>
      <dgm:t>
        <a:bodyPr/>
        <a:lstStyle/>
        <a:p>
          <a:endParaRPr lang="en-US"/>
        </a:p>
      </dgm:t>
    </dgm:pt>
    <dgm:pt modelId="{77A5FC89-28C9-45DE-9803-872AB5644059}">
      <dgm:prSet phldrT="[Text]" custT="1"/>
      <dgm:spPr>
        <a:solidFill>
          <a:srgbClr val="00B050"/>
        </a:solidFill>
      </dgm:spPr>
      <dgm:t>
        <a:bodyPr/>
        <a:lstStyle/>
        <a:p>
          <a:pPr>
            <a:buNone/>
          </a:pPr>
          <a:r>
            <a:rPr lang="en-US" sz="2000" dirty="0" err="1"/>
            <a:t>Taux</a:t>
          </a:r>
          <a:r>
            <a:rPr lang="en-US" sz="2000" dirty="0"/>
            <a:t> de participation par </a:t>
          </a:r>
          <a:r>
            <a:rPr lang="en-US" sz="2000" dirty="0" err="1"/>
            <a:t>département</a:t>
          </a:r>
          <a:r>
            <a:rPr lang="en-US" sz="2000" dirty="0"/>
            <a:t> et par session pour </a:t>
          </a:r>
          <a:r>
            <a:rPr lang="en-US" sz="2000" dirty="0" err="1"/>
            <a:t>chaque</a:t>
          </a:r>
          <a:r>
            <a:rPr lang="en-US" sz="2000" dirty="0"/>
            <a:t> test </a:t>
          </a:r>
          <a:r>
            <a:rPr lang="en-US" sz="2000" dirty="0" err="1"/>
            <a:t>en</a:t>
          </a:r>
          <a:r>
            <a:rPr lang="en-US" sz="2000" dirty="0"/>
            <a:t> </a:t>
          </a:r>
          <a:r>
            <a:rPr lang="en-US" sz="2000" dirty="0" err="1"/>
            <a:t>évaluation</a:t>
          </a:r>
          <a:endParaRPr lang="en-US" sz="2000" dirty="0"/>
        </a:p>
      </dgm:t>
    </dgm:pt>
    <dgm:pt modelId="{F1D1D06B-FBC3-4BCF-A05B-59FBB3C3A343}" type="parTrans" cxnId="{E8276CB8-9665-4C29-A60C-B5DD0F2B1203}">
      <dgm:prSet/>
      <dgm:spPr/>
      <dgm:t>
        <a:bodyPr/>
        <a:lstStyle/>
        <a:p>
          <a:endParaRPr lang="en-US"/>
        </a:p>
      </dgm:t>
    </dgm:pt>
    <dgm:pt modelId="{DCF49434-5D65-40DA-A5CB-E194310EDE2C}" type="sibTrans" cxnId="{E8276CB8-9665-4C29-A60C-B5DD0F2B1203}">
      <dgm:prSet/>
      <dgm:spPr/>
      <dgm:t>
        <a:bodyPr/>
        <a:lstStyle/>
        <a:p>
          <a:endParaRPr lang="en-US"/>
        </a:p>
      </dgm:t>
    </dgm:pt>
    <dgm:pt modelId="{D4A8F9AA-BEDB-438A-AFE6-6B98630CD63C}">
      <dgm:prSet custT="1"/>
      <dgm:spPr>
        <a:solidFill>
          <a:schemeClr val="accent2"/>
        </a:solidFill>
        <a:ln>
          <a:solidFill>
            <a:srgbClr val="FF0000"/>
          </a:solidFill>
        </a:ln>
      </dgm:spPr>
      <dgm:t>
        <a:bodyPr/>
        <a:lstStyle/>
        <a:p>
          <a:r>
            <a:rPr lang="en-US" sz="2400" dirty="0" err="1"/>
            <a:t>Taux</a:t>
          </a:r>
          <a:r>
            <a:rPr lang="en-US" sz="2400" dirty="0"/>
            <a:t> </a:t>
          </a:r>
          <a:r>
            <a:rPr lang="en-US" sz="2400" dirty="0" err="1"/>
            <a:t>d’exactitude</a:t>
          </a:r>
          <a:r>
            <a:rPr lang="en-US" sz="2400" dirty="0"/>
            <a:t> des </a:t>
          </a:r>
          <a:r>
            <a:rPr lang="en-US" sz="2400" dirty="0" err="1"/>
            <a:t>résultats</a:t>
          </a:r>
          <a:r>
            <a:rPr lang="en-US" sz="2400" dirty="0"/>
            <a:t> par </a:t>
          </a:r>
          <a:r>
            <a:rPr lang="en-US" sz="2400" dirty="0" err="1"/>
            <a:t>échantillon</a:t>
          </a:r>
          <a:r>
            <a:rPr lang="en-US" sz="2400" dirty="0"/>
            <a:t> du panel pour </a:t>
          </a:r>
          <a:r>
            <a:rPr lang="en-US" sz="2400" dirty="0" err="1"/>
            <a:t>chaque</a:t>
          </a:r>
          <a:r>
            <a:rPr lang="en-US" sz="2400" dirty="0"/>
            <a:t> test </a:t>
          </a:r>
          <a:r>
            <a:rPr lang="en-US" sz="2400" dirty="0" err="1"/>
            <a:t>en</a:t>
          </a:r>
          <a:r>
            <a:rPr lang="en-US" sz="2400" dirty="0"/>
            <a:t> </a:t>
          </a:r>
          <a:r>
            <a:rPr lang="en-US" sz="2400" dirty="0" err="1"/>
            <a:t>évaluation</a:t>
          </a:r>
          <a:endParaRPr lang="en-US" sz="2400" dirty="0"/>
        </a:p>
      </dgm:t>
    </dgm:pt>
    <dgm:pt modelId="{4218C21D-1E7D-4AFA-AB4C-CC1909B0C220}" type="parTrans" cxnId="{0C6A130E-94DD-44E5-B2D0-173AEA182F92}">
      <dgm:prSet/>
      <dgm:spPr/>
      <dgm:t>
        <a:bodyPr/>
        <a:lstStyle/>
        <a:p>
          <a:endParaRPr lang="en-US"/>
        </a:p>
      </dgm:t>
    </dgm:pt>
    <dgm:pt modelId="{67E54EA8-CAFF-4F3A-A323-8B59FD1440BB}" type="sibTrans" cxnId="{0C6A130E-94DD-44E5-B2D0-173AEA182F92}">
      <dgm:prSet/>
      <dgm:spPr/>
      <dgm:t>
        <a:bodyPr/>
        <a:lstStyle/>
        <a:p>
          <a:endParaRPr lang="en-US"/>
        </a:p>
      </dgm:t>
    </dgm:pt>
    <dgm:pt modelId="{B1B38BF0-690F-4C83-9152-2038B164F1D1}">
      <dgm:prSet custT="1"/>
      <dgm:spPr>
        <a:solidFill>
          <a:srgbClr val="00B0F0"/>
        </a:solidFill>
      </dgm:spPr>
      <dgm:t>
        <a:bodyPr/>
        <a:lstStyle/>
        <a:p>
          <a:r>
            <a:rPr lang="en-US" sz="2000" dirty="0" err="1"/>
            <a:t>Taux</a:t>
          </a:r>
          <a:r>
            <a:rPr lang="en-US" sz="2000" dirty="0"/>
            <a:t> </a:t>
          </a:r>
          <a:r>
            <a:rPr lang="en-US" sz="2000" dirty="0" err="1"/>
            <a:t>d’exactitude</a:t>
          </a:r>
          <a:r>
            <a:rPr lang="en-US" sz="2000" dirty="0"/>
            <a:t> des </a:t>
          </a:r>
          <a:r>
            <a:rPr lang="en-US" sz="2000" dirty="0" err="1"/>
            <a:t>résultats</a:t>
          </a:r>
          <a:r>
            <a:rPr lang="en-US" sz="2000" dirty="0"/>
            <a:t> par </a:t>
          </a:r>
          <a:r>
            <a:rPr lang="en-US" sz="2000" dirty="0" err="1"/>
            <a:t>département</a:t>
          </a:r>
          <a:r>
            <a:rPr lang="en-US" sz="2000" dirty="0"/>
            <a:t> et par session pour </a:t>
          </a:r>
          <a:r>
            <a:rPr lang="en-US" sz="2000" dirty="0" err="1"/>
            <a:t>chaque</a:t>
          </a:r>
          <a:r>
            <a:rPr lang="en-US" sz="2000" dirty="0"/>
            <a:t> test </a:t>
          </a:r>
          <a:r>
            <a:rPr lang="en-US" sz="2000" dirty="0" err="1"/>
            <a:t>en</a:t>
          </a:r>
          <a:r>
            <a:rPr lang="en-US" sz="2000" dirty="0"/>
            <a:t> </a:t>
          </a:r>
          <a:r>
            <a:rPr lang="en-US" sz="2000" dirty="0" err="1"/>
            <a:t>évaluation</a:t>
          </a:r>
          <a:endParaRPr lang="en-US" sz="2000" dirty="0"/>
        </a:p>
      </dgm:t>
    </dgm:pt>
    <dgm:pt modelId="{279711E6-C19A-4451-8992-9070BD35E1DD}" type="parTrans" cxnId="{5611E40D-6CAE-43A8-AF7D-D995AB159490}">
      <dgm:prSet/>
      <dgm:spPr/>
      <dgm:t>
        <a:bodyPr/>
        <a:lstStyle/>
        <a:p>
          <a:endParaRPr lang="en-US"/>
        </a:p>
      </dgm:t>
    </dgm:pt>
    <dgm:pt modelId="{F2B5DDA0-DCD0-480B-B9FB-0C8509321BBE}" type="sibTrans" cxnId="{5611E40D-6CAE-43A8-AF7D-D995AB159490}">
      <dgm:prSet/>
      <dgm:spPr/>
      <dgm:t>
        <a:bodyPr/>
        <a:lstStyle/>
        <a:p>
          <a:endParaRPr lang="en-US"/>
        </a:p>
      </dgm:t>
    </dgm:pt>
    <dgm:pt modelId="{01EBD86D-D7D8-4F37-95CF-DD71CAF00B85}">
      <dgm:prSet custT="1"/>
      <dgm:spPr>
        <a:solidFill>
          <a:schemeClr val="accent2"/>
        </a:solidFill>
        <a:ln>
          <a:solidFill>
            <a:srgbClr val="FF0000"/>
          </a:solidFill>
        </a:ln>
      </dgm:spPr>
      <dgm:t>
        <a:bodyPr/>
        <a:lstStyle/>
        <a:p>
          <a:r>
            <a:rPr lang="en-US" sz="2000" dirty="0"/>
            <a:t>Les </a:t>
          </a:r>
          <a:r>
            <a:rPr lang="en-US" sz="2000" dirty="0" err="1"/>
            <a:t>indicateurs</a:t>
          </a:r>
          <a:r>
            <a:rPr lang="en-US" sz="2000" dirty="0"/>
            <a:t> de </a:t>
          </a:r>
          <a:r>
            <a:rPr lang="en-US" sz="2000" dirty="0" err="1"/>
            <a:t>résultat</a:t>
          </a:r>
          <a:r>
            <a:rPr lang="en-US" sz="2000" dirty="0"/>
            <a:t> </a:t>
          </a:r>
          <a:r>
            <a:rPr lang="en-US" sz="2000" dirty="0" err="1"/>
            <a:t>permettant</a:t>
          </a:r>
          <a:r>
            <a:rPr lang="en-US" sz="2000" dirty="0"/>
            <a:t> </a:t>
          </a:r>
          <a:r>
            <a:rPr lang="en-US" sz="2000" dirty="0" err="1"/>
            <a:t>d’apprécier</a:t>
          </a:r>
          <a:r>
            <a:rPr lang="en-US" sz="2000" dirty="0"/>
            <a:t> </a:t>
          </a:r>
          <a:r>
            <a:rPr lang="en-US" sz="2000" dirty="0" err="1"/>
            <a:t>l’atteinte</a:t>
          </a:r>
          <a:r>
            <a:rPr lang="en-US" sz="2000" dirty="0"/>
            <a:t> des </a:t>
          </a:r>
          <a:r>
            <a:rPr lang="en-US" sz="2000" dirty="0" err="1"/>
            <a:t>objectifs</a:t>
          </a:r>
          <a:r>
            <a:rPr lang="en-US" sz="2000" dirty="0"/>
            <a:t> </a:t>
          </a:r>
          <a:r>
            <a:rPr lang="en-US" sz="2000" dirty="0" err="1"/>
            <a:t>fixés</a:t>
          </a:r>
          <a:r>
            <a:rPr lang="en-US" sz="2000" dirty="0"/>
            <a:t> pour </a:t>
          </a:r>
          <a:r>
            <a:rPr lang="en-US" sz="2000" dirty="0" err="1"/>
            <a:t>chaque</a:t>
          </a:r>
          <a:r>
            <a:rPr lang="en-US" sz="2000" dirty="0"/>
            <a:t> test </a:t>
          </a:r>
          <a:r>
            <a:rPr lang="en-US" sz="2000" dirty="0" err="1"/>
            <a:t>en</a:t>
          </a:r>
          <a:r>
            <a:rPr lang="en-US" sz="2000" dirty="0"/>
            <a:t> </a:t>
          </a:r>
          <a:r>
            <a:rPr lang="en-US" sz="2000" dirty="0" err="1"/>
            <a:t>évaluation</a:t>
          </a:r>
          <a:endParaRPr lang="en-US" sz="2000" dirty="0"/>
        </a:p>
      </dgm:t>
    </dgm:pt>
    <dgm:pt modelId="{6942200E-1A28-4BE3-B31B-AEA13A805911}" type="parTrans" cxnId="{BE3EA718-A0DA-40F2-8E84-E4F51480362E}">
      <dgm:prSet/>
      <dgm:spPr/>
      <dgm:t>
        <a:bodyPr/>
        <a:lstStyle/>
        <a:p>
          <a:endParaRPr lang="en-US"/>
        </a:p>
      </dgm:t>
    </dgm:pt>
    <dgm:pt modelId="{3C09EFFF-3BC8-447A-9DDD-2DF018B0FD4E}" type="sibTrans" cxnId="{BE3EA718-A0DA-40F2-8E84-E4F51480362E}">
      <dgm:prSet/>
      <dgm:spPr/>
      <dgm:t>
        <a:bodyPr/>
        <a:lstStyle/>
        <a:p>
          <a:endParaRPr lang="en-US"/>
        </a:p>
      </dgm:t>
    </dgm:pt>
    <dgm:pt modelId="{5C324D82-72B5-44D3-83EC-79F62962FE66}">
      <dgm:prSet custT="1"/>
      <dgm:spPr>
        <a:solidFill>
          <a:srgbClr val="00B050"/>
        </a:solidFill>
      </dgm:spPr>
      <dgm:t>
        <a:bodyPr/>
        <a:lstStyle/>
        <a:p>
          <a:r>
            <a:rPr lang="en-US" sz="2000" dirty="0"/>
            <a:t>Une </a:t>
          </a:r>
          <a:r>
            <a:rPr lang="en-US" sz="2000" dirty="0" err="1"/>
            <a:t>analyse</a:t>
          </a:r>
          <a:r>
            <a:rPr lang="en-US" sz="2000" dirty="0"/>
            <a:t> </a:t>
          </a:r>
          <a:r>
            <a:rPr lang="en-US" sz="2000" dirty="0" err="1"/>
            <a:t>globale</a:t>
          </a:r>
          <a:r>
            <a:rPr lang="en-US" sz="2000" dirty="0"/>
            <a:t> des </a:t>
          </a:r>
          <a:r>
            <a:rPr lang="en-US" sz="2000" dirty="0" err="1"/>
            <a:t>résultats</a:t>
          </a:r>
          <a:r>
            <a:rPr lang="en-US" sz="2000" dirty="0"/>
            <a:t> de performance et du </a:t>
          </a:r>
          <a:r>
            <a:rPr lang="en-US" sz="2000" dirty="0" err="1"/>
            <a:t>fonctionnement</a:t>
          </a:r>
          <a:r>
            <a:rPr lang="en-US" sz="2000" dirty="0"/>
            <a:t> du PNEEQ</a:t>
          </a:r>
        </a:p>
      </dgm:t>
    </dgm:pt>
    <dgm:pt modelId="{83EFEC0B-9E60-4CDF-80EA-4E9FE465BF59}" type="parTrans" cxnId="{8D94A29D-F318-48E7-9FDD-4ED7D3278098}">
      <dgm:prSet/>
      <dgm:spPr/>
      <dgm:t>
        <a:bodyPr/>
        <a:lstStyle/>
        <a:p>
          <a:endParaRPr lang="en-US"/>
        </a:p>
      </dgm:t>
    </dgm:pt>
    <dgm:pt modelId="{90EDDE36-ED3A-4482-93AA-6FE9783B5FFD}" type="sibTrans" cxnId="{8D94A29D-F318-48E7-9FDD-4ED7D3278098}">
      <dgm:prSet/>
      <dgm:spPr/>
      <dgm:t>
        <a:bodyPr/>
        <a:lstStyle/>
        <a:p>
          <a:endParaRPr lang="en-US"/>
        </a:p>
      </dgm:t>
    </dgm:pt>
    <dgm:pt modelId="{E0F1E51F-F469-4E19-ACC5-98EF1EC83BA8}">
      <dgm:prSet custT="1"/>
      <dgm:spPr>
        <a:solidFill>
          <a:schemeClr val="accent2"/>
        </a:solidFill>
        <a:ln>
          <a:solidFill>
            <a:srgbClr val="FF0000"/>
          </a:solidFill>
        </a:ln>
      </dgm:spPr>
      <dgm:t>
        <a:bodyPr/>
        <a:lstStyle/>
        <a:p>
          <a:r>
            <a:rPr lang="en-US" sz="2000" dirty="0"/>
            <a:t>Les </a:t>
          </a:r>
          <a:r>
            <a:rPr lang="en-US" sz="2000" dirty="0" err="1"/>
            <a:t>détails</a:t>
          </a:r>
          <a:r>
            <a:rPr lang="en-US" sz="2000" dirty="0"/>
            <a:t> sur </a:t>
          </a:r>
          <a:r>
            <a:rPr lang="en-US" sz="2000" dirty="0" err="1"/>
            <a:t>l’évolution</a:t>
          </a:r>
          <a:r>
            <a:rPr lang="en-US" sz="2000" dirty="0"/>
            <a:t> du PNEEQ</a:t>
          </a:r>
        </a:p>
      </dgm:t>
    </dgm:pt>
    <dgm:pt modelId="{BBB425FD-D061-46FE-9793-7B87CC9C1430}" type="parTrans" cxnId="{78DBED3D-1F1A-4242-B772-7EE2C1DA1AE6}">
      <dgm:prSet/>
      <dgm:spPr/>
      <dgm:t>
        <a:bodyPr/>
        <a:lstStyle/>
        <a:p>
          <a:endParaRPr lang="en-US"/>
        </a:p>
      </dgm:t>
    </dgm:pt>
    <dgm:pt modelId="{E05381C3-3AB2-4B4B-8ADA-74FD0424F008}" type="sibTrans" cxnId="{78DBED3D-1F1A-4242-B772-7EE2C1DA1AE6}">
      <dgm:prSet/>
      <dgm:spPr/>
      <dgm:t>
        <a:bodyPr/>
        <a:lstStyle/>
        <a:p>
          <a:endParaRPr lang="en-US"/>
        </a:p>
      </dgm:t>
    </dgm:pt>
    <dgm:pt modelId="{A2B25751-A27B-49BE-AA07-E8F45FBA4ADA}">
      <dgm:prSet/>
      <dgm:spPr>
        <a:solidFill>
          <a:srgbClr val="00B0F0"/>
        </a:solidFill>
      </dgm:spPr>
      <dgm:t>
        <a:bodyPr/>
        <a:lstStyle/>
        <a:p>
          <a:r>
            <a:rPr lang="en-US" dirty="0"/>
            <a:t>Les </a:t>
          </a:r>
          <a:r>
            <a:rPr lang="en-US" dirty="0" err="1"/>
            <a:t>recommandations</a:t>
          </a:r>
          <a:r>
            <a:rPr lang="en-US" dirty="0"/>
            <a:t> du </a:t>
          </a:r>
          <a:r>
            <a:rPr lang="en-US" dirty="0" err="1"/>
            <a:t>Comité</a:t>
          </a:r>
          <a:r>
            <a:rPr lang="en-US" dirty="0"/>
            <a:t> Technique </a:t>
          </a:r>
          <a:r>
            <a:rPr lang="en-US" dirty="0" err="1"/>
            <a:t>Consultatif</a:t>
          </a:r>
          <a:r>
            <a:rPr lang="en-US" dirty="0"/>
            <a:t> (CTC)</a:t>
          </a:r>
        </a:p>
      </dgm:t>
    </dgm:pt>
    <dgm:pt modelId="{1B1C3889-7C87-4A0C-B63A-C0B76CF77327}" type="parTrans" cxnId="{4DE961FC-4DE0-4DFD-BD77-CFF5F99372EA}">
      <dgm:prSet/>
      <dgm:spPr/>
      <dgm:t>
        <a:bodyPr/>
        <a:lstStyle/>
        <a:p>
          <a:endParaRPr lang="en-US"/>
        </a:p>
      </dgm:t>
    </dgm:pt>
    <dgm:pt modelId="{768CF7FE-56E5-4280-A05E-484FF9A4D704}" type="sibTrans" cxnId="{4DE961FC-4DE0-4DFD-BD77-CFF5F99372EA}">
      <dgm:prSet/>
      <dgm:spPr/>
      <dgm:t>
        <a:bodyPr/>
        <a:lstStyle/>
        <a:p>
          <a:endParaRPr lang="en-US"/>
        </a:p>
      </dgm:t>
    </dgm:pt>
    <dgm:pt modelId="{1076FEB5-0E60-4820-9A65-42B6DC9A6F88}">
      <dgm:prSet/>
      <dgm:spPr>
        <a:solidFill>
          <a:schemeClr val="accent2"/>
        </a:solidFill>
        <a:ln>
          <a:solidFill>
            <a:srgbClr val="FF0000"/>
          </a:solidFill>
        </a:ln>
      </dgm:spPr>
      <dgm:t>
        <a:bodyPr/>
        <a:lstStyle/>
        <a:p>
          <a:r>
            <a:rPr lang="en-US"/>
            <a:t>Une conclusion </a:t>
          </a:r>
          <a:endParaRPr lang="en-US" dirty="0"/>
        </a:p>
      </dgm:t>
    </dgm:pt>
    <dgm:pt modelId="{8C62E6B3-0CCB-4707-A08E-BEAB67010013}" type="parTrans" cxnId="{CE54414D-FACB-405E-9F48-BBD3375492B3}">
      <dgm:prSet/>
      <dgm:spPr/>
      <dgm:t>
        <a:bodyPr/>
        <a:lstStyle/>
        <a:p>
          <a:endParaRPr lang="en-US"/>
        </a:p>
      </dgm:t>
    </dgm:pt>
    <dgm:pt modelId="{0A7031DB-AB58-4BBB-9EF6-7F29E2373DFA}" type="sibTrans" cxnId="{CE54414D-FACB-405E-9F48-BBD3375492B3}">
      <dgm:prSet/>
      <dgm:spPr/>
      <dgm:t>
        <a:bodyPr/>
        <a:lstStyle/>
        <a:p>
          <a:endParaRPr lang="en-US"/>
        </a:p>
      </dgm:t>
    </dgm:pt>
    <dgm:pt modelId="{FDACC8BE-6591-4B53-821C-1FEDC0FED011}" type="pres">
      <dgm:prSet presAssocID="{47D44BDF-A14D-4F27-B4DF-3D8025E8F219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29B78D01-6847-4801-A449-ABE70D387401}" type="pres">
      <dgm:prSet presAssocID="{FB8FEB94-4A06-48A0-B7EB-2CA8B41D98AA}" presName="root" presStyleCnt="0">
        <dgm:presLayoutVars>
          <dgm:chMax/>
          <dgm:chPref val="4"/>
        </dgm:presLayoutVars>
      </dgm:prSet>
      <dgm:spPr/>
    </dgm:pt>
    <dgm:pt modelId="{11DBD766-25E5-485D-AD1F-35C75C0ED621}" type="pres">
      <dgm:prSet presAssocID="{FB8FEB94-4A06-48A0-B7EB-2CA8B41D98AA}" presName="rootComposite" presStyleCnt="0">
        <dgm:presLayoutVars/>
      </dgm:prSet>
      <dgm:spPr/>
    </dgm:pt>
    <dgm:pt modelId="{1F2D55DE-4585-440C-A0D7-80A8A04B16ED}" type="pres">
      <dgm:prSet presAssocID="{FB8FEB94-4A06-48A0-B7EB-2CA8B41D98AA}" presName="rootText" presStyleLbl="node0" presStyleIdx="0" presStyleCnt="1" custScaleX="282094" custScaleY="114264">
        <dgm:presLayoutVars>
          <dgm:chMax/>
          <dgm:chPref val="4"/>
        </dgm:presLayoutVars>
      </dgm:prSet>
      <dgm:spPr/>
    </dgm:pt>
    <dgm:pt modelId="{CF9F9087-2CC8-44A1-A666-51F12EF7A14B}" type="pres">
      <dgm:prSet presAssocID="{FB8FEB94-4A06-48A0-B7EB-2CA8B41D98AA}" presName="childShape" presStyleCnt="0">
        <dgm:presLayoutVars>
          <dgm:chMax val="0"/>
          <dgm:chPref val="0"/>
        </dgm:presLayoutVars>
      </dgm:prSet>
      <dgm:spPr/>
    </dgm:pt>
    <dgm:pt modelId="{B6E982F0-700A-40C0-93BF-109F2AEF9522}" type="pres">
      <dgm:prSet presAssocID="{8FBE86D6-2C54-4783-BC98-A8C304FAC071}" presName="childComposite" presStyleCnt="0">
        <dgm:presLayoutVars>
          <dgm:chMax val="0"/>
          <dgm:chPref val="0"/>
        </dgm:presLayoutVars>
      </dgm:prSet>
      <dgm:spPr/>
    </dgm:pt>
    <dgm:pt modelId="{616E63F4-60D4-4E46-A6B2-E2BE0700A75F}" type="pres">
      <dgm:prSet presAssocID="{8FBE86D6-2C54-4783-BC98-A8C304FAC071}" presName="Image" presStyleLbl="node1" presStyleIdx="0" presStyleCnt="9" custLinFactX="-330603" custLinFactNeighborX="-400000" custLinFactNeighborY="157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g spray outline"/>
        </a:ext>
      </dgm:extLst>
    </dgm:pt>
    <dgm:pt modelId="{88F4B5CC-6223-49EC-BC03-6444AC13D7F7}" type="pres">
      <dgm:prSet presAssocID="{8FBE86D6-2C54-4783-BC98-A8C304FAC071}" presName="childText" presStyleLbl="lnNode1" presStyleIdx="0" presStyleCnt="9" custScaleX="270505">
        <dgm:presLayoutVars>
          <dgm:chMax val="0"/>
          <dgm:chPref val="0"/>
          <dgm:bulletEnabled val="1"/>
        </dgm:presLayoutVars>
      </dgm:prSet>
      <dgm:spPr/>
    </dgm:pt>
    <dgm:pt modelId="{7ABB1D50-FB89-477F-A8B4-02E9AFD6B73A}" type="pres">
      <dgm:prSet presAssocID="{77A5FC89-28C9-45DE-9803-872AB5644059}" presName="childComposite" presStyleCnt="0">
        <dgm:presLayoutVars>
          <dgm:chMax val="0"/>
          <dgm:chPref val="0"/>
        </dgm:presLayoutVars>
      </dgm:prSet>
      <dgm:spPr/>
    </dgm:pt>
    <dgm:pt modelId="{6C4446CB-274C-4FAE-9D87-F5CE07B26BFB}" type="pres">
      <dgm:prSet presAssocID="{77A5FC89-28C9-45DE-9803-872AB5644059}" presName="Image" presStyleLbl="node1" presStyleIdx="1" presStyleCnt="9" custLinFactX="-555997" custLinFactNeighborX="-60000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r chart with solid fill"/>
        </a:ext>
      </dgm:extLst>
    </dgm:pt>
    <dgm:pt modelId="{37151556-990A-4C34-9C61-B8F1959ADE90}" type="pres">
      <dgm:prSet presAssocID="{77A5FC89-28C9-45DE-9803-872AB5644059}" presName="childText" presStyleLbl="lnNode1" presStyleIdx="1" presStyleCnt="9" custScaleX="272481">
        <dgm:presLayoutVars>
          <dgm:chMax val="0"/>
          <dgm:chPref val="0"/>
          <dgm:bulletEnabled val="1"/>
        </dgm:presLayoutVars>
      </dgm:prSet>
      <dgm:spPr/>
    </dgm:pt>
    <dgm:pt modelId="{70C39778-8DDC-4E17-BE7F-BE0F04B6BB0E}" type="pres">
      <dgm:prSet presAssocID="{D4A8F9AA-BEDB-438A-AFE6-6B98630CD63C}" presName="childComposite" presStyleCnt="0">
        <dgm:presLayoutVars>
          <dgm:chMax val="0"/>
          <dgm:chPref val="0"/>
        </dgm:presLayoutVars>
      </dgm:prSet>
      <dgm:spPr/>
    </dgm:pt>
    <dgm:pt modelId="{099EAB65-77AE-47C1-A73F-B34A4810CB5D}" type="pres">
      <dgm:prSet presAssocID="{D4A8F9AA-BEDB-438A-AFE6-6B98630CD63C}" presName="Image" presStyleLbl="node1" presStyleIdx="2" presStyleCnt="9" custLinFactX="-600000" custLinFactNeighborX="-662509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r graph with upward trend outline"/>
        </a:ext>
      </dgm:extLst>
    </dgm:pt>
    <dgm:pt modelId="{75D6BD8F-DCD8-4D96-905F-0650CA4329A9}" type="pres">
      <dgm:prSet presAssocID="{D4A8F9AA-BEDB-438A-AFE6-6B98630CD63C}" presName="childText" presStyleLbl="lnNode1" presStyleIdx="2" presStyleCnt="9" custScaleX="271278">
        <dgm:presLayoutVars>
          <dgm:chMax val="0"/>
          <dgm:chPref val="0"/>
          <dgm:bulletEnabled val="1"/>
        </dgm:presLayoutVars>
      </dgm:prSet>
      <dgm:spPr/>
    </dgm:pt>
    <dgm:pt modelId="{8E9823ED-5B95-4AEB-A6F1-CDFC09A2BE14}" type="pres">
      <dgm:prSet presAssocID="{B1B38BF0-690F-4C83-9152-2038B164F1D1}" presName="childComposite" presStyleCnt="0">
        <dgm:presLayoutVars>
          <dgm:chMax val="0"/>
          <dgm:chPref val="0"/>
        </dgm:presLayoutVars>
      </dgm:prSet>
      <dgm:spPr/>
    </dgm:pt>
    <dgm:pt modelId="{AF9BEC5D-FD8A-4452-95D3-E9FFAB69C7C9}" type="pres">
      <dgm:prSet presAssocID="{B1B38BF0-690F-4C83-9152-2038B164F1D1}" presName="Image" presStyleLbl="node1" presStyleIdx="3" presStyleCnt="9" custLinFactX="-600000" custLinFactNeighborX="-659364" custLinFactNeighborY="-6289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r chart outline"/>
        </a:ext>
      </dgm:extLst>
    </dgm:pt>
    <dgm:pt modelId="{83A051A7-0E60-4233-8380-D33D01E482A6}" type="pres">
      <dgm:prSet presAssocID="{B1B38BF0-690F-4C83-9152-2038B164F1D1}" presName="childText" presStyleLbl="lnNode1" presStyleIdx="3" presStyleCnt="9" custScaleX="269799">
        <dgm:presLayoutVars>
          <dgm:chMax val="0"/>
          <dgm:chPref val="0"/>
          <dgm:bulletEnabled val="1"/>
        </dgm:presLayoutVars>
      </dgm:prSet>
      <dgm:spPr/>
    </dgm:pt>
    <dgm:pt modelId="{4EBCDD18-16A2-4C9F-AA47-A45AF7272342}" type="pres">
      <dgm:prSet presAssocID="{01EBD86D-D7D8-4F37-95CF-DD71CAF00B85}" presName="childComposite" presStyleCnt="0">
        <dgm:presLayoutVars>
          <dgm:chMax val="0"/>
          <dgm:chPref val="0"/>
        </dgm:presLayoutVars>
      </dgm:prSet>
      <dgm:spPr/>
    </dgm:pt>
    <dgm:pt modelId="{8FE8069A-691C-4197-95E4-BA6E1FA7F1A5}" type="pres">
      <dgm:prSet presAssocID="{01EBD86D-D7D8-4F37-95CF-DD71CAF00B85}" presName="Image" presStyleLbl="node1" presStyleIdx="4" presStyleCnt="9" custLinFactX="-600000" custLinFactNeighborX="-656220" custLinFactNeighborY="-471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list with solid fill"/>
        </a:ext>
      </dgm:extLst>
    </dgm:pt>
    <dgm:pt modelId="{01D6727C-5F00-441D-BC94-617DC59518C8}" type="pres">
      <dgm:prSet presAssocID="{01EBD86D-D7D8-4F37-95CF-DD71CAF00B85}" presName="childText" presStyleLbl="lnNode1" presStyleIdx="4" presStyleCnt="9" custScaleX="270021">
        <dgm:presLayoutVars>
          <dgm:chMax val="0"/>
          <dgm:chPref val="0"/>
          <dgm:bulletEnabled val="1"/>
        </dgm:presLayoutVars>
      </dgm:prSet>
      <dgm:spPr/>
    </dgm:pt>
    <dgm:pt modelId="{FE8DF99F-6D35-4D60-B1EA-D6231FBA19A4}" type="pres">
      <dgm:prSet presAssocID="{5C324D82-72B5-44D3-83EC-79F62962FE66}" presName="childComposite" presStyleCnt="0">
        <dgm:presLayoutVars>
          <dgm:chMax val="0"/>
          <dgm:chPref val="0"/>
        </dgm:presLayoutVars>
      </dgm:prSet>
      <dgm:spPr/>
    </dgm:pt>
    <dgm:pt modelId="{C33D09CB-9E07-4E2D-AF38-FE15F2827224}" type="pres">
      <dgm:prSet presAssocID="{5C324D82-72B5-44D3-83EC-79F62962FE66}" presName="Image" presStyleLbl="node1" presStyleIdx="5" presStyleCnt="9" custLinFactX="-558854" custLinFactNeighborX="-600000" custLinFactNeighborY="8573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r graph with upward trend with solid fill"/>
        </a:ext>
      </dgm:extLst>
    </dgm:pt>
    <dgm:pt modelId="{73553809-3D96-478D-8A7E-5E995CEB46AE}" type="pres">
      <dgm:prSet presAssocID="{5C324D82-72B5-44D3-83EC-79F62962FE66}" presName="childText" presStyleLbl="lnNode1" presStyleIdx="5" presStyleCnt="9" custScaleX="270669">
        <dgm:presLayoutVars>
          <dgm:chMax val="0"/>
          <dgm:chPref val="0"/>
          <dgm:bulletEnabled val="1"/>
        </dgm:presLayoutVars>
      </dgm:prSet>
      <dgm:spPr/>
    </dgm:pt>
    <dgm:pt modelId="{72C6DF47-C1B1-43BB-A9AA-7B21A6276FC5}" type="pres">
      <dgm:prSet presAssocID="{E0F1E51F-F469-4E19-ACC5-98EF1EC83BA8}" presName="childComposite" presStyleCnt="0">
        <dgm:presLayoutVars>
          <dgm:chMax val="0"/>
          <dgm:chPref val="0"/>
        </dgm:presLayoutVars>
      </dgm:prSet>
      <dgm:spPr/>
    </dgm:pt>
    <dgm:pt modelId="{6133D688-88D7-442A-AF68-D20C41C11DF2}" type="pres">
      <dgm:prSet presAssocID="{E0F1E51F-F469-4E19-ACC5-98EF1EC83BA8}" presName="Image" presStyleLbl="node1" presStyleIdx="6" presStyleCnt="9" custLinFactX="-557426" custLinFactNeighborX="-600000" custLinFactNeighborY="7145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list outline"/>
        </a:ext>
      </dgm:extLst>
    </dgm:pt>
    <dgm:pt modelId="{312066C4-2432-40A2-93EB-5D1F04AB8508}" type="pres">
      <dgm:prSet presAssocID="{E0F1E51F-F469-4E19-ACC5-98EF1EC83BA8}" presName="childText" presStyleLbl="lnNode1" presStyleIdx="6" presStyleCnt="9" custScaleX="270029">
        <dgm:presLayoutVars>
          <dgm:chMax val="0"/>
          <dgm:chPref val="0"/>
          <dgm:bulletEnabled val="1"/>
        </dgm:presLayoutVars>
      </dgm:prSet>
      <dgm:spPr/>
    </dgm:pt>
    <dgm:pt modelId="{E3B3CCA2-F699-44F9-9983-012AB0DCAD2F}" type="pres">
      <dgm:prSet presAssocID="{A2B25751-A27B-49BE-AA07-E8F45FBA4ADA}" presName="childComposite" presStyleCnt="0">
        <dgm:presLayoutVars>
          <dgm:chMax val="0"/>
          <dgm:chPref val="0"/>
        </dgm:presLayoutVars>
      </dgm:prSet>
      <dgm:spPr/>
    </dgm:pt>
    <dgm:pt modelId="{677239A1-3EBA-41EC-AEFB-647E3293A068}" type="pres">
      <dgm:prSet presAssocID="{A2B25751-A27B-49BE-AA07-E8F45FBA4ADA}" presName="Image" presStyleLbl="node1" presStyleIdx="7" presStyleCnt="9" custLinFactX="-300000" custLinFactNeighborX="-333037" custLinFactNeighborY="4287"/>
      <dgm:spPr>
        <a:blipFill>
          <a:blip xmlns:r="http://schemas.openxmlformats.org/officeDocument/2006/relationships"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rtist male outline"/>
        </a:ext>
      </dgm:extLst>
    </dgm:pt>
    <dgm:pt modelId="{DAB4F016-5C75-4784-B457-22BDF3D42E2F}" type="pres">
      <dgm:prSet presAssocID="{A2B25751-A27B-49BE-AA07-E8F45FBA4ADA}" presName="childText" presStyleLbl="lnNode1" presStyleIdx="7" presStyleCnt="9" custScaleX="271692">
        <dgm:presLayoutVars>
          <dgm:chMax val="0"/>
          <dgm:chPref val="0"/>
          <dgm:bulletEnabled val="1"/>
        </dgm:presLayoutVars>
      </dgm:prSet>
      <dgm:spPr/>
    </dgm:pt>
    <dgm:pt modelId="{99667E12-D220-4BF7-A038-E6136D12CFFA}" type="pres">
      <dgm:prSet presAssocID="{1076FEB5-0E60-4820-9A65-42B6DC9A6F88}" presName="childComposite" presStyleCnt="0">
        <dgm:presLayoutVars>
          <dgm:chMax val="0"/>
          <dgm:chPref val="0"/>
        </dgm:presLayoutVars>
      </dgm:prSet>
      <dgm:spPr/>
    </dgm:pt>
    <dgm:pt modelId="{CAF42C89-62C1-4B13-855A-B1AA394132C4}" type="pres">
      <dgm:prSet presAssocID="{1076FEB5-0E60-4820-9A65-42B6DC9A6F88}" presName="Image" presStyleLbl="node1" presStyleIdx="8" presStyleCnt="9" custLinFactX="-571715" custLinFactNeighborX="-600000" custLinFactNeighborY="-4287"/>
      <dgm:spPr>
        <a:blipFill>
          <a:blip xmlns:r="http://schemas.openxmlformats.org/officeDocument/2006/relationships"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ddress Book outline"/>
        </a:ext>
      </dgm:extLst>
    </dgm:pt>
    <dgm:pt modelId="{27261640-791D-4947-8E04-6ED18288A4AB}" type="pres">
      <dgm:prSet presAssocID="{1076FEB5-0E60-4820-9A65-42B6DC9A6F88}" presName="childText" presStyleLbl="lnNode1" presStyleIdx="8" presStyleCnt="9" custScaleX="272693">
        <dgm:presLayoutVars>
          <dgm:chMax val="0"/>
          <dgm:chPref val="0"/>
          <dgm:bulletEnabled val="1"/>
        </dgm:presLayoutVars>
      </dgm:prSet>
      <dgm:spPr/>
    </dgm:pt>
  </dgm:ptLst>
  <dgm:cxnLst>
    <dgm:cxn modelId="{5611E40D-6CAE-43A8-AF7D-D995AB159490}" srcId="{FB8FEB94-4A06-48A0-B7EB-2CA8B41D98AA}" destId="{B1B38BF0-690F-4C83-9152-2038B164F1D1}" srcOrd="3" destOrd="0" parTransId="{279711E6-C19A-4451-8992-9070BD35E1DD}" sibTransId="{F2B5DDA0-DCD0-480B-B9FB-0C8509321BBE}"/>
    <dgm:cxn modelId="{0C6A130E-94DD-44E5-B2D0-173AEA182F92}" srcId="{FB8FEB94-4A06-48A0-B7EB-2CA8B41D98AA}" destId="{D4A8F9AA-BEDB-438A-AFE6-6B98630CD63C}" srcOrd="2" destOrd="0" parTransId="{4218C21D-1E7D-4AFA-AB4C-CC1909B0C220}" sibTransId="{67E54EA8-CAFF-4F3A-A323-8B59FD1440BB}"/>
    <dgm:cxn modelId="{BE3EA718-A0DA-40F2-8E84-E4F51480362E}" srcId="{FB8FEB94-4A06-48A0-B7EB-2CA8B41D98AA}" destId="{01EBD86D-D7D8-4F37-95CF-DD71CAF00B85}" srcOrd="4" destOrd="0" parTransId="{6942200E-1A28-4BE3-B31B-AEA13A805911}" sibTransId="{3C09EFFF-3BC8-447A-9DDD-2DF018B0FD4E}"/>
    <dgm:cxn modelId="{FD6DE420-B89B-4C52-99F3-209C65D5D0AB}" type="presOf" srcId="{A2B25751-A27B-49BE-AA07-E8F45FBA4ADA}" destId="{DAB4F016-5C75-4784-B457-22BDF3D42E2F}" srcOrd="0" destOrd="0" presId="urn:microsoft.com/office/officeart/2008/layout/PictureAccentList"/>
    <dgm:cxn modelId="{55EA642D-0845-4CF2-9F88-1BD4D7F2DC91}" type="presOf" srcId="{01EBD86D-D7D8-4F37-95CF-DD71CAF00B85}" destId="{01D6727C-5F00-441D-BC94-617DC59518C8}" srcOrd="0" destOrd="0" presId="urn:microsoft.com/office/officeart/2008/layout/PictureAccentList"/>
    <dgm:cxn modelId="{6D35F23B-3F4B-40BC-A1EF-9D349E40626B}" type="presOf" srcId="{77A5FC89-28C9-45DE-9803-872AB5644059}" destId="{37151556-990A-4C34-9C61-B8F1959ADE90}" srcOrd="0" destOrd="0" presId="urn:microsoft.com/office/officeart/2008/layout/PictureAccentList"/>
    <dgm:cxn modelId="{78DBED3D-1F1A-4242-B772-7EE2C1DA1AE6}" srcId="{FB8FEB94-4A06-48A0-B7EB-2CA8B41D98AA}" destId="{E0F1E51F-F469-4E19-ACC5-98EF1EC83BA8}" srcOrd="6" destOrd="0" parTransId="{BBB425FD-D061-46FE-9793-7B87CC9C1430}" sibTransId="{E05381C3-3AB2-4B4B-8ADA-74FD0424F008}"/>
    <dgm:cxn modelId="{533A855E-7282-40FA-8D23-631D08B5759E}" type="presOf" srcId="{FB8FEB94-4A06-48A0-B7EB-2CA8B41D98AA}" destId="{1F2D55DE-4585-440C-A0D7-80A8A04B16ED}" srcOrd="0" destOrd="0" presId="urn:microsoft.com/office/officeart/2008/layout/PictureAccentList"/>
    <dgm:cxn modelId="{14FBBB5E-55C7-42EA-B3D7-3E4832868955}" srcId="{FB8FEB94-4A06-48A0-B7EB-2CA8B41D98AA}" destId="{8FBE86D6-2C54-4783-BC98-A8C304FAC071}" srcOrd="0" destOrd="0" parTransId="{21791086-89B2-4533-99EB-3499BF523D13}" sibTransId="{291F9BFD-4DCD-4630-B4B0-AD783D5696A0}"/>
    <dgm:cxn modelId="{07848747-507C-4851-9F35-9D4C7EF10E24}" type="presOf" srcId="{8FBE86D6-2C54-4783-BC98-A8C304FAC071}" destId="{88F4B5CC-6223-49EC-BC03-6444AC13D7F7}" srcOrd="0" destOrd="0" presId="urn:microsoft.com/office/officeart/2008/layout/PictureAccentList"/>
    <dgm:cxn modelId="{D066646A-5CED-4BEE-A081-A5765022CB92}" type="presOf" srcId="{B1B38BF0-690F-4C83-9152-2038B164F1D1}" destId="{83A051A7-0E60-4233-8380-D33D01E482A6}" srcOrd="0" destOrd="0" presId="urn:microsoft.com/office/officeart/2008/layout/PictureAccentList"/>
    <dgm:cxn modelId="{CE54414D-FACB-405E-9F48-BBD3375492B3}" srcId="{FB8FEB94-4A06-48A0-B7EB-2CA8B41D98AA}" destId="{1076FEB5-0E60-4820-9A65-42B6DC9A6F88}" srcOrd="8" destOrd="0" parTransId="{8C62E6B3-0CCB-4707-A08E-BEAB67010013}" sibTransId="{0A7031DB-AB58-4BBB-9EF6-7F29E2373DFA}"/>
    <dgm:cxn modelId="{5BFB594E-1401-46D9-A989-01A870A1819E}" type="presOf" srcId="{E0F1E51F-F469-4E19-ACC5-98EF1EC83BA8}" destId="{312066C4-2432-40A2-93EB-5D1F04AB8508}" srcOrd="0" destOrd="0" presId="urn:microsoft.com/office/officeart/2008/layout/PictureAccentList"/>
    <dgm:cxn modelId="{95F6DE76-39DD-48DD-826E-89A37C51AFC4}" type="presOf" srcId="{47D44BDF-A14D-4F27-B4DF-3D8025E8F219}" destId="{FDACC8BE-6591-4B53-821C-1FEDC0FED011}" srcOrd="0" destOrd="0" presId="urn:microsoft.com/office/officeart/2008/layout/PictureAccentList"/>
    <dgm:cxn modelId="{D6036980-EB3D-4827-A76D-B1166B80481B}" type="presOf" srcId="{1076FEB5-0E60-4820-9A65-42B6DC9A6F88}" destId="{27261640-791D-4947-8E04-6ED18288A4AB}" srcOrd="0" destOrd="0" presId="urn:microsoft.com/office/officeart/2008/layout/PictureAccentList"/>
    <dgm:cxn modelId="{614F549D-3A94-49AA-893B-44161C74294E}" type="presOf" srcId="{D4A8F9AA-BEDB-438A-AFE6-6B98630CD63C}" destId="{75D6BD8F-DCD8-4D96-905F-0650CA4329A9}" srcOrd="0" destOrd="0" presId="urn:microsoft.com/office/officeart/2008/layout/PictureAccentList"/>
    <dgm:cxn modelId="{8D94A29D-F318-48E7-9FDD-4ED7D3278098}" srcId="{FB8FEB94-4A06-48A0-B7EB-2CA8B41D98AA}" destId="{5C324D82-72B5-44D3-83EC-79F62962FE66}" srcOrd="5" destOrd="0" parTransId="{83EFEC0B-9E60-4CDF-80EA-4E9FE465BF59}" sibTransId="{90EDDE36-ED3A-4482-93AA-6FE9783B5FFD}"/>
    <dgm:cxn modelId="{D0963CB2-9023-4E50-B0DE-E9DA4D96E074}" type="presOf" srcId="{5C324D82-72B5-44D3-83EC-79F62962FE66}" destId="{73553809-3D96-478D-8A7E-5E995CEB46AE}" srcOrd="0" destOrd="0" presId="urn:microsoft.com/office/officeart/2008/layout/PictureAccentList"/>
    <dgm:cxn modelId="{E8276CB8-9665-4C29-A60C-B5DD0F2B1203}" srcId="{FB8FEB94-4A06-48A0-B7EB-2CA8B41D98AA}" destId="{77A5FC89-28C9-45DE-9803-872AB5644059}" srcOrd="1" destOrd="0" parTransId="{F1D1D06B-FBC3-4BCF-A05B-59FBB3C3A343}" sibTransId="{DCF49434-5D65-40DA-A5CB-E194310EDE2C}"/>
    <dgm:cxn modelId="{007AF0F5-87A0-48E5-979C-0C50504F33D7}" srcId="{47D44BDF-A14D-4F27-B4DF-3D8025E8F219}" destId="{FB8FEB94-4A06-48A0-B7EB-2CA8B41D98AA}" srcOrd="0" destOrd="0" parTransId="{7B5E0039-FCD8-4816-8307-9F3B0CB620C6}" sibTransId="{5C83ACD0-3B79-4E7A-8413-7F546E4AF821}"/>
    <dgm:cxn modelId="{4DE961FC-4DE0-4DFD-BD77-CFF5F99372EA}" srcId="{FB8FEB94-4A06-48A0-B7EB-2CA8B41D98AA}" destId="{A2B25751-A27B-49BE-AA07-E8F45FBA4ADA}" srcOrd="7" destOrd="0" parTransId="{1B1C3889-7C87-4A0C-B63A-C0B76CF77327}" sibTransId="{768CF7FE-56E5-4280-A05E-484FF9A4D704}"/>
    <dgm:cxn modelId="{0E138B83-DCE8-4F44-AD88-102757328DDB}" type="presParOf" srcId="{FDACC8BE-6591-4B53-821C-1FEDC0FED011}" destId="{29B78D01-6847-4801-A449-ABE70D387401}" srcOrd="0" destOrd="0" presId="urn:microsoft.com/office/officeart/2008/layout/PictureAccentList"/>
    <dgm:cxn modelId="{F68E53AC-5A2F-4E35-9FE8-4F485E4B258C}" type="presParOf" srcId="{29B78D01-6847-4801-A449-ABE70D387401}" destId="{11DBD766-25E5-485D-AD1F-35C75C0ED621}" srcOrd="0" destOrd="0" presId="urn:microsoft.com/office/officeart/2008/layout/PictureAccentList"/>
    <dgm:cxn modelId="{3125D47E-6022-40F2-ACA1-58CAB1C904B9}" type="presParOf" srcId="{11DBD766-25E5-485D-AD1F-35C75C0ED621}" destId="{1F2D55DE-4585-440C-A0D7-80A8A04B16ED}" srcOrd="0" destOrd="0" presId="urn:microsoft.com/office/officeart/2008/layout/PictureAccentList"/>
    <dgm:cxn modelId="{E7091578-61C5-4113-9239-7DA87455035A}" type="presParOf" srcId="{29B78D01-6847-4801-A449-ABE70D387401}" destId="{CF9F9087-2CC8-44A1-A666-51F12EF7A14B}" srcOrd="1" destOrd="0" presId="urn:microsoft.com/office/officeart/2008/layout/PictureAccentList"/>
    <dgm:cxn modelId="{83E73E95-A8C9-4512-B7FC-DA93F23D57D0}" type="presParOf" srcId="{CF9F9087-2CC8-44A1-A666-51F12EF7A14B}" destId="{B6E982F0-700A-40C0-93BF-109F2AEF9522}" srcOrd="0" destOrd="0" presId="urn:microsoft.com/office/officeart/2008/layout/PictureAccentList"/>
    <dgm:cxn modelId="{A16DF925-E3B9-4B5D-A87B-BA11A74E7287}" type="presParOf" srcId="{B6E982F0-700A-40C0-93BF-109F2AEF9522}" destId="{616E63F4-60D4-4E46-A6B2-E2BE0700A75F}" srcOrd="0" destOrd="0" presId="urn:microsoft.com/office/officeart/2008/layout/PictureAccentList"/>
    <dgm:cxn modelId="{8D769513-B636-44EA-A084-A6731CF8276E}" type="presParOf" srcId="{B6E982F0-700A-40C0-93BF-109F2AEF9522}" destId="{88F4B5CC-6223-49EC-BC03-6444AC13D7F7}" srcOrd="1" destOrd="0" presId="urn:microsoft.com/office/officeart/2008/layout/PictureAccentList"/>
    <dgm:cxn modelId="{F61881E6-F214-4726-8118-6EE1FC267382}" type="presParOf" srcId="{CF9F9087-2CC8-44A1-A666-51F12EF7A14B}" destId="{7ABB1D50-FB89-477F-A8B4-02E9AFD6B73A}" srcOrd="1" destOrd="0" presId="urn:microsoft.com/office/officeart/2008/layout/PictureAccentList"/>
    <dgm:cxn modelId="{3A8C8BAD-2D57-4637-8E1A-7BF33B9F992C}" type="presParOf" srcId="{7ABB1D50-FB89-477F-A8B4-02E9AFD6B73A}" destId="{6C4446CB-274C-4FAE-9D87-F5CE07B26BFB}" srcOrd="0" destOrd="0" presId="urn:microsoft.com/office/officeart/2008/layout/PictureAccentList"/>
    <dgm:cxn modelId="{10B6F445-FF1D-4BA2-B113-5ACE075CDBD1}" type="presParOf" srcId="{7ABB1D50-FB89-477F-A8B4-02E9AFD6B73A}" destId="{37151556-990A-4C34-9C61-B8F1959ADE90}" srcOrd="1" destOrd="0" presId="urn:microsoft.com/office/officeart/2008/layout/PictureAccentList"/>
    <dgm:cxn modelId="{31CA876B-8DF9-430F-A0A0-D2B90F9050F6}" type="presParOf" srcId="{CF9F9087-2CC8-44A1-A666-51F12EF7A14B}" destId="{70C39778-8DDC-4E17-BE7F-BE0F04B6BB0E}" srcOrd="2" destOrd="0" presId="urn:microsoft.com/office/officeart/2008/layout/PictureAccentList"/>
    <dgm:cxn modelId="{588BAC9A-F57D-4BA2-9168-9C6EFA12C2EF}" type="presParOf" srcId="{70C39778-8DDC-4E17-BE7F-BE0F04B6BB0E}" destId="{099EAB65-77AE-47C1-A73F-B34A4810CB5D}" srcOrd="0" destOrd="0" presId="urn:microsoft.com/office/officeart/2008/layout/PictureAccentList"/>
    <dgm:cxn modelId="{DA7C9445-CD05-45B2-A16C-3BD7F9E265DA}" type="presParOf" srcId="{70C39778-8DDC-4E17-BE7F-BE0F04B6BB0E}" destId="{75D6BD8F-DCD8-4D96-905F-0650CA4329A9}" srcOrd="1" destOrd="0" presId="urn:microsoft.com/office/officeart/2008/layout/PictureAccentList"/>
    <dgm:cxn modelId="{8C050828-C03E-41F8-B605-9CB95A8B6672}" type="presParOf" srcId="{CF9F9087-2CC8-44A1-A666-51F12EF7A14B}" destId="{8E9823ED-5B95-4AEB-A6F1-CDFC09A2BE14}" srcOrd="3" destOrd="0" presId="urn:microsoft.com/office/officeart/2008/layout/PictureAccentList"/>
    <dgm:cxn modelId="{FFA6A066-7B70-4730-A783-461479CCD1FE}" type="presParOf" srcId="{8E9823ED-5B95-4AEB-A6F1-CDFC09A2BE14}" destId="{AF9BEC5D-FD8A-4452-95D3-E9FFAB69C7C9}" srcOrd="0" destOrd="0" presId="urn:microsoft.com/office/officeart/2008/layout/PictureAccentList"/>
    <dgm:cxn modelId="{9B2571C9-DC7E-42DD-8C49-9447EEAE7052}" type="presParOf" srcId="{8E9823ED-5B95-4AEB-A6F1-CDFC09A2BE14}" destId="{83A051A7-0E60-4233-8380-D33D01E482A6}" srcOrd="1" destOrd="0" presId="urn:microsoft.com/office/officeart/2008/layout/PictureAccentList"/>
    <dgm:cxn modelId="{D5ADCE99-72DD-46CC-BE30-38E9724EDC85}" type="presParOf" srcId="{CF9F9087-2CC8-44A1-A666-51F12EF7A14B}" destId="{4EBCDD18-16A2-4C9F-AA47-A45AF7272342}" srcOrd="4" destOrd="0" presId="urn:microsoft.com/office/officeart/2008/layout/PictureAccentList"/>
    <dgm:cxn modelId="{DCEAF39A-501B-43BC-BF79-0970818F00BB}" type="presParOf" srcId="{4EBCDD18-16A2-4C9F-AA47-A45AF7272342}" destId="{8FE8069A-691C-4197-95E4-BA6E1FA7F1A5}" srcOrd="0" destOrd="0" presId="urn:microsoft.com/office/officeart/2008/layout/PictureAccentList"/>
    <dgm:cxn modelId="{CCF10556-B437-4EB7-B445-57BFA126F873}" type="presParOf" srcId="{4EBCDD18-16A2-4C9F-AA47-A45AF7272342}" destId="{01D6727C-5F00-441D-BC94-617DC59518C8}" srcOrd="1" destOrd="0" presId="urn:microsoft.com/office/officeart/2008/layout/PictureAccentList"/>
    <dgm:cxn modelId="{6C057EE2-26D1-41B8-9AEE-AA89D8C275F7}" type="presParOf" srcId="{CF9F9087-2CC8-44A1-A666-51F12EF7A14B}" destId="{FE8DF99F-6D35-4D60-B1EA-D6231FBA19A4}" srcOrd="5" destOrd="0" presId="urn:microsoft.com/office/officeart/2008/layout/PictureAccentList"/>
    <dgm:cxn modelId="{F6C06A5C-DFD9-41F6-8D18-7881C51E48EF}" type="presParOf" srcId="{FE8DF99F-6D35-4D60-B1EA-D6231FBA19A4}" destId="{C33D09CB-9E07-4E2D-AF38-FE15F2827224}" srcOrd="0" destOrd="0" presId="urn:microsoft.com/office/officeart/2008/layout/PictureAccentList"/>
    <dgm:cxn modelId="{910D5290-CD5B-4353-A1D8-CE0E380900D4}" type="presParOf" srcId="{FE8DF99F-6D35-4D60-B1EA-D6231FBA19A4}" destId="{73553809-3D96-478D-8A7E-5E995CEB46AE}" srcOrd="1" destOrd="0" presId="urn:microsoft.com/office/officeart/2008/layout/PictureAccentList"/>
    <dgm:cxn modelId="{70071B83-E9C5-4ADF-BABB-A8072FF2276C}" type="presParOf" srcId="{CF9F9087-2CC8-44A1-A666-51F12EF7A14B}" destId="{72C6DF47-C1B1-43BB-A9AA-7B21A6276FC5}" srcOrd="6" destOrd="0" presId="urn:microsoft.com/office/officeart/2008/layout/PictureAccentList"/>
    <dgm:cxn modelId="{279699FF-5285-4E0C-9858-A2C3F49990D8}" type="presParOf" srcId="{72C6DF47-C1B1-43BB-A9AA-7B21A6276FC5}" destId="{6133D688-88D7-442A-AF68-D20C41C11DF2}" srcOrd="0" destOrd="0" presId="urn:microsoft.com/office/officeart/2008/layout/PictureAccentList"/>
    <dgm:cxn modelId="{0B47C21A-51FC-47D2-9A3B-5C53DD7C5DBA}" type="presParOf" srcId="{72C6DF47-C1B1-43BB-A9AA-7B21A6276FC5}" destId="{312066C4-2432-40A2-93EB-5D1F04AB8508}" srcOrd="1" destOrd="0" presId="urn:microsoft.com/office/officeart/2008/layout/PictureAccentList"/>
    <dgm:cxn modelId="{928910B7-288B-4CED-B847-F9D43C5BB856}" type="presParOf" srcId="{CF9F9087-2CC8-44A1-A666-51F12EF7A14B}" destId="{E3B3CCA2-F699-44F9-9983-012AB0DCAD2F}" srcOrd="7" destOrd="0" presId="urn:microsoft.com/office/officeart/2008/layout/PictureAccentList"/>
    <dgm:cxn modelId="{9BF2C60F-10EF-4005-8986-45999816E3E0}" type="presParOf" srcId="{E3B3CCA2-F699-44F9-9983-012AB0DCAD2F}" destId="{677239A1-3EBA-41EC-AEFB-647E3293A068}" srcOrd="0" destOrd="0" presId="urn:microsoft.com/office/officeart/2008/layout/PictureAccentList"/>
    <dgm:cxn modelId="{C68CA4B0-0E8F-462C-B157-4193AF2D5366}" type="presParOf" srcId="{E3B3CCA2-F699-44F9-9983-012AB0DCAD2F}" destId="{DAB4F016-5C75-4784-B457-22BDF3D42E2F}" srcOrd="1" destOrd="0" presId="urn:microsoft.com/office/officeart/2008/layout/PictureAccentList"/>
    <dgm:cxn modelId="{C44579BB-E112-418A-BA64-C94EBFAC45E6}" type="presParOf" srcId="{CF9F9087-2CC8-44A1-A666-51F12EF7A14B}" destId="{99667E12-D220-4BF7-A038-E6136D12CFFA}" srcOrd="8" destOrd="0" presId="urn:microsoft.com/office/officeart/2008/layout/PictureAccentList"/>
    <dgm:cxn modelId="{84B77630-1C63-4FA9-A461-F17C8A2E1977}" type="presParOf" srcId="{99667E12-D220-4BF7-A038-E6136D12CFFA}" destId="{CAF42C89-62C1-4B13-855A-B1AA394132C4}" srcOrd="0" destOrd="0" presId="urn:microsoft.com/office/officeart/2008/layout/PictureAccentList"/>
    <dgm:cxn modelId="{B7C6BA49-355C-4BE8-9D2E-22B596359827}" type="presParOf" srcId="{99667E12-D220-4BF7-A038-E6136D12CFFA}" destId="{27261640-791D-4947-8E04-6ED18288A4AB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4EFED4B-DC89-47A0-9AF8-E5E1B14162F0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E7A7A82-FCE8-4B03-B2D9-0B0EB8CCC591}">
      <dgm:prSet/>
      <dgm:spPr/>
      <dgm:t>
        <a:bodyPr/>
        <a:lstStyle/>
        <a:p>
          <a:r>
            <a:rPr lang="en-US" dirty="0"/>
            <a:t>- An overall summary of the results supplemented by the comments of the Technical Advisory Committee</a:t>
          </a:r>
        </a:p>
      </dgm:t>
    </dgm:pt>
    <dgm:pt modelId="{D5D177E1-FDE1-4798-8940-6BCEA7A3B918}" type="parTrans" cxnId="{C1FA343B-E7E6-4FD3-A43D-E3BC22C643AC}">
      <dgm:prSet/>
      <dgm:spPr/>
      <dgm:t>
        <a:bodyPr/>
        <a:lstStyle/>
        <a:p>
          <a:endParaRPr lang="en-US"/>
        </a:p>
      </dgm:t>
    </dgm:pt>
    <dgm:pt modelId="{679F1F15-A32C-4771-9B63-AA60E48AED07}" type="sibTrans" cxnId="{C1FA343B-E7E6-4FD3-A43D-E3BC22C643AC}">
      <dgm:prSet/>
      <dgm:spPr/>
      <dgm:t>
        <a:bodyPr/>
        <a:lstStyle/>
        <a:p>
          <a:endParaRPr lang="en-US"/>
        </a:p>
      </dgm:t>
    </dgm:pt>
    <dgm:pt modelId="{A969A6FB-073C-4DC7-BF2D-21E19CF4541A}">
      <dgm:prSet/>
      <dgm:spPr/>
      <dgm:t>
        <a:bodyPr/>
        <a:lstStyle/>
        <a:p>
          <a:r>
            <a:rPr lang="en-US" dirty="0"/>
            <a:t>- Identify issues related to participant performance</a:t>
          </a:r>
        </a:p>
      </dgm:t>
    </dgm:pt>
    <dgm:pt modelId="{8B12991A-37F4-4990-BCD7-E2A1322686E3}" type="parTrans" cxnId="{93FA0B7A-9242-46B0-BCD3-CDD9F23DC39D}">
      <dgm:prSet/>
      <dgm:spPr/>
      <dgm:t>
        <a:bodyPr/>
        <a:lstStyle/>
        <a:p>
          <a:endParaRPr lang="en-US"/>
        </a:p>
      </dgm:t>
    </dgm:pt>
    <dgm:pt modelId="{791254AB-164C-4B53-B193-8166A7CAFE8F}" type="sibTrans" cxnId="{93FA0B7A-9242-46B0-BCD3-CDD9F23DC39D}">
      <dgm:prSet/>
      <dgm:spPr/>
      <dgm:t>
        <a:bodyPr/>
        <a:lstStyle/>
        <a:p>
          <a:endParaRPr lang="en-US"/>
        </a:p>
      </dgm:t>
    </dgm:pt>
    <dgm:pt modelId="{AC0A3A11-7E6E-40BA-92B8-F858D9B4DBA4}">
      <dgm:prSet/>
      <dgm:spPr/>
      <dgm:t>
        <a:bodyPr/>
        <a:lstStyle/>
        <a:p>
          <a:r>
            <a:rPr lang="en-US" dirty="0"/>
            <a:t>- The drafting of the departmental performance report and sent to each Departmental Technologist.</a:t>
          </a:r>
        </a:p>
      </dgm:t>
    </dgm:pt>
    <dgm:pt modelId="{8C842659-2606-4E90-B75D-3A68C907D816}" type="parTrans" cxnId="{D18E0423-DE1E-47C3-A2C9-E3418B1B4A8C}">
      <dgm:prSet/>
      <dgm:spPr/>
      <dgm:t>
        <a:bodyPr/>
        <a:lstStyle/>
        <a:p>
          <a:endParaRPr lang="en-US"/>
        </a:p>
      </dgm:t>
    </dgm:pt>
    <dgm:pt modelId="{862B5B14-6751-4137-92A0-588B389328B4}" type="sibTrans" cxnId="{D18E0423-DE1E-47C3-A2C9-E3418B1B4A8C}">
      <dgm:prSet/>
      <dgm:spPr/>
      <dgm:t>
        <a:bodyPr/>
        <a:lstStyle/>
        <a:p>
          <a:endParaRPr lang="en-US"/>
        </a:p>
      </dgm:t>
    </dgm:pt>
    <dgm:pt modelId="{D094CD95-5965-48DD-8CDE-1B90A41355CF}">
      <dgm:prSet/>
      <dgm:spPr/>
      <dgm:t>
        <a:bodyPr/>
        <a:lstStyle/>
        <a:p>
          <a:r>
            <a:rPr lang="en-US" dirty="0"/>
            <a:t>In this report, problems related to a laboratory's performance are identified and corrective actions to be taken</a:t>
          </a:r>
        </a:p>
      </dgm:t>
    </dgm:pt>
    <dgm:pt modelId="{39F37566-871F-407B-AD76-4DECF3F41753}" type="parTrans" cxnId="{57D6A547-920C-4C55-85D0-302A58703978}">
      <dgm:prSet/>
      <dgm:spPr/>
      <dgm:t>
        <a:bodyPr/>
        <a:lstStyle/>
        <a:p>
          <a:endParaRPr lang="en-US"/>
        </a:p>
      </dgm:t>
    </dgm:pt>
    <dgm:pt modelId="{CFEAB25D-37C5-4C45-A547-56C4C573F749}" type="sibTrans" cxnId="{57D6A547-920C-4C55-85D0-302A58703978}">
      <dgm:prSet/>
      <dgm:spPr/>
      <dgm:t>
        <a:bodyPr/>
        <a:lstStyle/>
        <a:p>
          <a:endParaRPr lang="en-US"/>
        </a:p>
      </dgm:t>
    </dgm:pt>
    <dgm:pt modelId="{A85827D3-A310-4F6C-9A31-0313D3CDC160}">
      <dgm:prSet/>
      <dgm:spPr/>
      <dgm:t>
        <a:bodyPr/>
        <a:lstStyle/>
        <a:p>
          <a:r>
            <a:rPr lang="en-US" dirty="0"/>
            <a:t>- Dissemination of results at the national workshop held each year</a:t>
          </a:r>
        </a:p>
      </dgm:t>
    </dgm:pt>
    <dgm:pt modelId="{9FAACD15-7C34-40D3-9074-DE14FC7E059A}" type="parTrans" cxnId="{F5699406-E1F2-422F-BEEB-25CE7706F875}">
      <dgm:prSet/>
      <dgm:spPr/>
      <dgm:t>
        <a:bodyPr/>
        <a:lstStyle/>
        <a:p>
          <a:endParaRPr lang="en-US"/>
        </a:p>
      </dgm:t>
    </dgm:pt>
    <dgm:pt modelId="{9F815F53-D75A-48E9-8586-292DEBC1A8CE}" type="sibTrans" cxnId="{F5699406-E1F2-422F-BEEB-25CE7706F875}">
      <dgm:prSet/>
      <dgm:spPr/>
      <dgm:t>
        <a:bodyPr/>
        <a:lstStyle/>
        <a:p>
          <a:endParaRPr lang="en-US"/>
        </a:p>
      </dgm:t>
    </dgm:pt>
    <dgm:pt modelId="{800E49EF-65B5-4358-9973-0F0271A589B6}">
      <dgm:prSet/>
      <dgm:spPr/>
      <dgm:t>
        <a:bodyPr/>
        <a:lstStyle/>
        <a:p>
          <a:r>
            <a:rPr lang="en-US" dirty="0"/>
            <a:t>- Recommendations/ decisions to improve laboratory performance and operations of the EQA Program</a:t>
          </a:r>
        </a:p>
      </dgm:t>
    </dgm:pt>
    <dgm:pt modelId="{6263DA22-CF4B-489B-A3B8-6E273DEC0B8D}" type="parTrans" cxnId="{2C46EE06-459B-466F-840B-3168D879A785}">
      <dgm:prSet/>
      <dgm:spPr/>
      <dgm:t>
        <a:bodyPr/>
        <a:lstStyle/>
        <a:p>
          <a:endParaRPr lang="en-US"/>
        </a:p>
      </dgm:t>
    </dgm:pt>
    <dgm:pt modelId="{08B03966-FDF6-4D9A-8AD2-33A9EE3F72C4}" type="sibTrans" cxnId="{2C46EE06-459B-466F-840B-3168D879A785}">
      <dgm:prSet/>
      <dgm:spPr/>
      <dgm:t>
        <a:bodyPr/>
        <a:lstStyle/>
        <a:p>
          <a:endParaRPr lang="en-US"/>
        </a:p>
      </dgm:t>
    </dgm:pt>
    <dgm:pt modelId="{9F910110-4029-4069-AF65-931F52380A6B}" type="pres">
      <dgm:prSet presAssocID="{54EFED4B-DC89-47A0-9AF8-E5E1B14162F0}" presName="Name0" presStyleCnt="0">
        <dgm:presLayoutVars>
          <dgm:dir/>
          <dgm:resizeHandles val="exact"/>
        </dgm:presLayoutVars>
      </dgm:prSet>
      <dgm:spPr/>
    </dgm:pt>
    <dgm:pt modelId="{83C6FFDB-5FD9-4D0E-9E0F-2FA58D47BA41}" type="pres">
      <dgm:prSet presAssocID="{1E7A7A82-FCE8-4B03-B2D9-0B0EB8CCC591}" presName="node" presStyleLbl="node1" presStyleIdx="0" presStyleCnt="6">
        <dgm:presLayoutVars>
          <dgm:bulletEnabled val="1"/>
        </dgm:presLayoutVars>
      </dgm:prSet>
      <dgm:spPr/>
    </dgm:pt>
    <dgm:pt modelId="{D907E63E-910F-4690-9D8B-032150454914}" type="pres">
      <dgm:prSet presAssocID="{679F1F15-A32C-4771-9B63-AA60E48AED07}" presName="sibTrans" presStyleLbl="sibTrans1D1" presStyleIdx="0" presStyleCnt="5"/>
      <dgm:spPr/>
    </dgm:pt>
    <dgm:pt modelId="{19951385-9EE6-425B-9C53-5D74CE777567}" type="pres">
      <dgm:prSet presAssocID="{679F1F15-A32C-4771-9B63-AA60E48AED07}" presName="connectorText" presStyleLbl="sibTrans1D1" presStyleIdx="0" presStyleCnt="5"/>
      <dgm:spPr/>
    </dgm:pt>
    <dgm:pt modelId="{957CB025-A0C6-4DDA-BB36-C2EBF4C0769B}" type="pres">
      <dgm:prSet presAssocID="{A969A6FB-073C-4DC7-BF2D-21E19CF4541A}" presName="node" presStyleLbl="node1" presStyleIdx="1" presStyleCnt="6">
        <dgm:presLayoutVars>
          <dgm:bulletEnabled val="1"/>
        </dgm:presLayoutVars>
      </dgm:prSet>
      <dgm:spPr/>
    </dgm:pt>
    <dgm:pt modelId="{E4536A2E-A765-458B-A378-249172B8D265}" type="pres">
      <dgm:prSet presAssocID="{791254AB-164C-4B53-B193-8166A7CAFE8F}" presName="sibTrans" presStyleLbl="sibTrans1D1" presStyleIdx="1" presStyleCnt="5"/>
      <dgm:spPr/>
    </dgm:pt>
    <dgm:pt modelId="{A7D99187-AED0-4559-BDFD-9A2350896438}" type="pres">
      <dgm:prSet presAssocID="{791254AB-164C-4B53-B193-8166A7CAFE8F}" presName="connectorText" presStyleLbl="sibTrans1D1" presStyleIdx="1" presStyleCnt="5"/>
      <dgm:spPr/>
    </dgm:pt>
    <dgm:pt modelId="{E2160603-ECE5-4431-9B17-8823B91BEA3A}" type="pres">
      <dgm:prSet presAssocID="{AC0A3A11-7E6E-40BA-92B8-F858D9B4DBA4}" presName="node" presStyleLbl="node1" presStyleIdx="2" presStyleCnt="6">
        <dgm:presLayoutVars>
          <dgm:bulletEnabled val="1"/>
        </dgm:presLayoutVars>
      </dgm:prSet>
      <dgm:spPr/>
    </dgm:pt>
    <dgm:pt modelId="{AC25B3D6-2785-492B-BAAB-99CAF84BC120}" type="pres">
      <dgm:prSet presAssocID="{862B5B14-6751-4137-92A0-588B389328B4}" presName="sibTrans" presStyleLbl="sibTrans1D1" presStyleIdx="2" presStyleCnt="5"/>
      <dgm:spPr/>
    </dgm:pt>
    <dgm:pt modelId="{0FF0C883-473E-4944-9894-52384E9C182B}" type="pres">
      <dgm:prSet presAssocID="{862B5B14-6751-4137-92A0-588B389328B4}" presName="connectorText" presStyleLbl="sibTrans1D1" presStyleIdx="2" presStyleCnt="5"/>
      <dgm:spPr/>
    </dgm:pt>
    <dgm:pt modelId="{C392F574-0BAC-401B-B5BA-11BF050C81AD}" type="pres">
      <dgm:prSet presAssocID="{D094CD95-5965-48DD-8CDE-1B90A41355CF}" presName="node" presStyleLbl="node1" presStyleIdx="3" presStyleCnt="6">
        <dgm:presLayoutVars>
          <dgm:bulletEnabled val="1"/>
        </dgm:presLayoutVars>
      </dgm:prSet>
      <dgm:spPr/>
    </dgm:pt>
    <dgm:pt modelId="{D16CA80C-9D8F-4805-8A61-36DE3C55F616}" type="pres">
      <dgm:prSet presAssocID="{CFEAB25D-37C5-4C45-A547-56C4C573F749}" presName="sibTrans" presStyleLbl="sibTrans1D1" presStyleIdx="3" presStyleCnt="5"/>
      <dgm:spPr/>
    </dgm:pt>
    <dgm:pt modelId="{FB482540-5028-4BFD-ACAB-9133DB1B0DF4}" type="pres">
      <dgm:prSet presAssocID="{CFEAB25D-37C5-4C45-A547-56C4C573F749}" presName="connectorText" presStyleLbl="sibTrans1D1" presStyleIdx="3" presStyleCnt="5"/>
      <dgm:spPr/>
    </dgm:pt>
    <dgm:pt modelId="{125976BB-E918-44F2-AD87-AC8359F4881E}" type="pres">
      <dgm:prSet presAssocID="{A85827D3-A310-4F6C-9A31-0313D3CDC160}" presName="node" presStyleLbl="node1" presStyleIdx="4" presStyleCnt="6">
        <dgm:presLayoutVars>
          <dgm:bulletEnabled val="1"/>
        </dgm:presLayoutVars>
      </dgm:prSet>
      <dgm:spPr/>
    </dgm:pt>
    <dgm:pt modelId="{54C4859C-45E5-432D-A9DF-5BC86515C333}" type="pres">
      <dgm:prSet presAssocID="{9F815F53-D75A-48E9-8586-292DEBC1A8CE}" presName="sibTrans" presStyleLbl="sibTrans1D1" presStyleIdx="4" presStyleCnt="5"/>
      <dgm:spPr/>
    </dgm:pt>
    <dgm:pt modelId="{E50A7773-23CB-4855-9447-3C8F07858B02}" type="pres">
      <dgm:prSet presAssocID="{9F815F53-D75A-48E9-8586-292DEBC1A8CE}" presName="connectorText" presStyleLbl="sibTrans1D1" presStyleIdx="4" presStyleCnt="5"/>
      <dgm:spPr/>
    </dgm:pt>
    <dgm:pt modelId="{1475382E-4A41-4A38-901F-0170C40BD17B}" type="pres">
      <dgm:prSet presAssocID="{800E49EF-65B5-4358-9973-0F0271A589B6}" presName="node" presStyleLbl="node1" presStyleIdx="5" presStyleCnt="6">
        <dgm:presLayoutVars>
          <dgm:bulletEnabled val="1"/>
        </dgm:presLayoutVars>
      </dgm:prSet>
      <dgm:spPr/>
    </dgm:pt>
  </dgm:ptLst>
  <dgm:cxnLst>
    <dgm:cxn modelId="{D8360900-BE78-4494-B610-AC3FE6F0EEE5}" type="presOf" srcId="{800E49EF-65B5-4358-9973-0F0271A589B6}" destId="{1475382E-4A41-4A38-901F-0170C40BD17B}" srcOrd="0" destOrd="0" presId="urn:microsoft.com/office/officeart/2016/7/layout/RepeatingBendingProcessNew"/>
    <dgm:cxn modelId="{F5699406-E1F2-422F-BEEB-25CE7706F875}" srcId="{54EFED4B-DC89-47A0-9AF8-E5E1B14162F0}" destId="{A85827D3-A310-4F6C-9A31-0313D3CDC160}" srcOrd="4" destOrd="0" parTransId="{9FAACD15-7C34-40D3-9074-DE14FC7E059A}" sibTransId="{9F815F53-D75A-48E9-8586-292DEBC1A8CE}"/>
    <dgm:cxn modelId="{2C46EE06-459B-466F-840B-3168D879A785}" srcId="{54EFED4B-DC89-47A0-9AF8-E5E1B14162F0}" destId="{800E49EF-65B5-4358-9973-0F0271A589B6}" srcOrd="5" destOrd="0" parTransId="{6263DA22-CF4B-489B-A3B8-6E273DEC0B8D}" sibTransId="{08B03966-FDF6-4D9A-8AD2-33A9EE3F72C4}"/>
    <dgm:cxn modelId="{57612722-BD68-41E9-A6FE-9D641B788CAA}" type="presOf" srcId="{54EFED4B-DC89-47A0-9AF8-E5E1B14162F0}" destId="{9F910110-4029-4069-AF65-931F52380A6B}" srcOrd="0" destOrd="0" presId="urn:microsoft.com/office/officeart/2016/7/layout/RepeatingBendingProcessNew"/>
    <dgm:cxn modelId="{D18E0423-DE1E-47C3-A2C9-E3418B1B4A8C}" srcId="{54EFED4B-DC89-47A0-9AF8-E5E1B14162F0}" destId="{AC0A3A11-7E6E-40BA-92B8-F858D9B4DBA4}" srcOrd="2" destOrd="0" parTransId="{8C842659-2606-4E90-B75D-3A68C907D816}" sibTransId="{862B5B14-6751-4137-92A0-588B389328B4}"/>
    <dgm:cxn modelId="{9A41FE27-E0D8-4407-9B30-F2F86D0CE95B}" type="presOf" srcId="{CFEAB25D-37C5-4C45-A547-56C4C573F749}" destId="{FB482540-5028-4BFD-ACAB-9133DB1B0DF4}" srcOrd="1" destOrd="0" presId="urn:microsoft.com/office/officeart/2016/7/layout/RepeatingBendingProcessNew"/>
    <dgm:cxn modelId="{C1FA343B-E7E6-4FD3-A43D-E3BC22C643AC}" srcId="{54EFED4B-DC89-47A0-9AF8-E5E1B14162F0}" destId="{1E7A7A82-FCE8-4B03-B2D9-0B0EB8CCC591}" srcOrd="0" destOrd="0" parTransId="{D5D177E1-FDE1-4798-8940-6BCEA7A3B918}" sibTransId="{679F1F15-A32C-4771-9B63-AA60E48AED07}"/>
    <dgm:cxn modelId="{BA90E563-63A8-427A-81EB-B344D05574D9}" type="presOf" srcId="{791254AB-164C-4B53-B193-8166A7CAFE8F}" destId="{E4536A2E-A765-458B-A378-249172B8D265}" srcOrd="0" destOrd="0" presId="urn:microsoft.com/office/officeart/2016/7/layout/RepeatingBendingProcessNew"/>
    <dgm:cxn modelId="{57D6A547-920C-4C55-85D0-302A58703978}" srcId="{54EFED4B-DC89-47A0-9AF8-E5E1B14162F0}" destId="{D094CD95-5965-48DD-8CDE-1B90A41355CF}" srcOrd="3" destOrd="0" parTransId="{39F37566-871F-407B-AD76-4DECF3F41753}" sibTransId="{CFEAB25D-37C5-4C45-A547-56C4C573F749}"/>
    <dgm:cxn modelId="{5FEDDD6C-8CBD-4C82-AB47-4DA4AD747BFD}" type="presOf" srcId="{A969A6FB-073C-4DC7-BF2D-21E19CF4541A}" destId="{957CB025-A0C6-4DDA-BB36-C2EBF4C0769B}" srcOrd="0" destOrd="0" presId="urn:microsoft.com/office/officeart/2016/7/layout/RepeatingBendingProcessNew"/>
    <dgm:cxn modelId="{93FA0B7A-9242-46B0-BCD3-CDD9F23DC39D}" srcId="{54EFED4B-DC89-47A0-9AF8-E5E1B14162F0}" destId="{A969A6FB-073C-4DC7-BF2D-21E19CF4541A}" srcOrd="1" destOrd="0" parTransId="{8B12991A-37F4-4990-BCD7-E2A1322686E3}" sibTransId="{791254AB-164C-4B53-B193-8166A7CAFE8F}"/>
    <dgm:cxn modelId="{96B365AA-7FC8-4D70-98D0-4D3CAD767F13}" type="presOf" srcId="{D094CD95-5965-48DD-8CDE-1B90A41355CF}" destId="{C392F574-0BAC-401B-B5BA-11BF050C81AD}" srcOrd="0" destOrd="0" presId="urn:microsoft.com/office/officeart/2016/7/layout/RepeatingBendingProcessNew"/>
    <dgm:cxn modelId="{EA6189AB-9D26-4B57-B641-6D25C26F1DBD}" type="presOf" srcId="{679F1F15-A32C-4771-9B63-AA60E48AED07}" destId="{D907E63E-910F-4690-9D8B-032150454914}" srcOrd="0" destOrd="0" presId="urn:microsoft.com/office/officeart/2016/7/layout/RepeatingBendingProcessNew"/>
    <dgm:cxn modelId="{365B02C3-23F9-4EEB-8EFB-CA5AB1A8C49F}" type="presOf" srcId="{1E7A7A82-FCE8-4B03-B2D9-0B0EB8CCC591}" destId="{83C6FFDB-5FD9-4D0E-9E0F-2FA58D47BA41}" srcOrd="0" destOrd="0" presId="urn:microsoft.com/office/officeart/2016/7/layout/RepeatingBendingProcessNew"/>
    <dgm:cxn modelId="{2FAF7ECD-4862-4458-81FB-35B3BD2DDCD0}" type="presOf" srcId="{9F815F53-D75A-48E9-8586-292DEBC1A8CE}" destId="{54C4859C-45E5-432D-A9DF-5BC86515C333}" srcOrd="0" destOrd="0" presId="urn:microsoft.com/office/officeart/2016/7/layout/RepeatingBendingProcessNew"/>
    <dgm:cxn modelId="{B46FECCF-BEC4-4C1A-84F4-EE68797E7D77}" type="presOf" srcId="{862B5B14-6751-4137-92A0-588B389328B4}" destId="{0FF0C883-473E-4944-9894-52384E9C182B}" srcOrd="1" destOrd="0" presId="urn:microsoft.com/office/officeart/2016/7/layout/RepeatingBendingProcessNew"/>
    <dgm:cxn modelId="{5CDDDCD0-418F-470B-9D76-B3F2231B69BD}" type="presOf" srcId="{791254AB-164C-4B53-B193-8166A7CAFE8F}" destId="{A7D99187-AED0-4559-BDFD-9A2350896438}" srcOrd="1" destOrd="0" presId="urn:microsoft.com/office/officeart/2016/7/layout/RepeatingBendingProcessNew"/>
    <dgm:cxn modelId="{16BB37D2-0C2C-40F3-8941-615E77BB5B15}" type="presOf" srcId="{9F815F53-D75A-48E9-8586-292DEBC1A8CE}" destId="{E50A7773-23CB-4855-9447-3C8F07858B02}" srcOrd="1" destOrd="0" presId="urn:microsoft.com/office/officeart/2016/7/layout/RepeatingBendingProcessNew"/>
    <dgm:cxn modelId="{89B256DA-7D1B-4D5B-8D55-CBDCB73B2CD3}" type="presOf" srcId="{679F1F15-A32C-4771-9B63-AA60E48AED07}" destId="{19951385-9EE6-425B-9C53-5D74CE777567}" srcOrd="1" destOrd="0" presId="urn:microsoft.com/office/officeart/2016/7/layout/RepeatingBendingProcessNew"/>
    <dgm:cxn modelId="{B99C96DA-0709-449A-A773-7EFC4AF4DE95}" type="presOf" srcId="{A85827D3-A310-4F6C-9A31-0313D3CDC160}" destId="{125976BB-E918-44F2-AD87-AC8359F4881E}" srcOrd="0" destOrd="0" presId="urn:microsoft.com/office/officeart/2016/7/layout/RepeatingBendingProcessNew"/>
    <dgm:cxn modelId="{AB258BE0-8A1A-475D-BA03-25338A4AA211}" type="presOf" srcId="{862B5B14-6751-4137-92A0-588B389328B4}" destId="{AC25B3D6-2785-492B-BAAB-99CAF84BC120}" srcOrd="0" destOrd="0" presId="urn:microsoft.com/office/officeart/2016/7/layout/RepeatingBendingProcessNew"/>
    <dgm:cxn modelId="{59F3E8E2-3E2C-4058-81CE-8A7C1700EB4E}" type="presOf" srcId="{AC0A3A11-7E6E-40BA-92B8-F858D9B4DBA4}" destId="{E2160603-ECE5-4431-9B17-8823B91BEA3A}" srcOrd="0" destOrd="0" presId="urn:microsoft.com/office/officeart/2016/7/layout/RepeatingBendingProcessNew"/>
    <dgm:cxn modelId="{622BFCE7-6378-4A98-800C-DCEE1C05DD1F}" type="presOf" srcId="{CFEAB25D-37C5-4C45-A547-56C4C573F749}" destId="{D16CA80C-9D8F-4805-8A61-36DE3C55F616}" srcOrd="0" destOrd="0" presId="urn:microsoft.com/office/officeart/2016/7/layout/RepeatingBendingProcessNew"/>
    <dgm:cxn modelId="{6DD6A3E2-0257-4C07-8905-CD1A166D2EB6}" type="presParOf" srcId="{9F910110-4029-4069-AF65-931F52380A6B}" destId="{83C6FFDB-5FD9-4D0E-9E0F-2FA58D47BA41}" srcOrd="0" destOrd="0" presId="urn:microsoft.com/office/officeart/2016/7/layout/RepeatingBendingProcessNew"/>
    <dgm:cxn modelId="{3060EFED-B4C3-4F0D-9ADF-013014712C86}" type="presParOf" srcId="{9F910110-4029-4069-AF65-931F52380A6B}" destId="{D907E63E-910F-4690-9D8B-032150454914}" srcOrd="1" destOrd="0" presId="urn:microsoft.com/office/officeart/2016/7/layout/RepeatingBendingProcessNew"/>
    <dgm:cxn modelId="{0BACA40A-5380-4824-9EFD-F8ABC8B3AA83}" type="presParOf" srcId="{D907E63E-910F-4690-9D8B-032150454914}" destId="{19951385-9EE6-425B-9C53-5D74CE777567}" srcOrd="0" destOrd="0" presId="urn:microsoft.com/office/officeart/2016/7/layout/RepeatingBendingProcessNew"/>
    <dgm:cxn modelId="{4EF1437D-86EF-469E-8CF8-B853F32F6111}" type="presParOf" srcId="{9F910110-4029-4069-AF65-931F52380A6B}" destId="{957CB025-A0C6-4DDA-BB36-C2EBF4C0769B}" srcOrd="2" destOrd="0" presId="urn:microsoft.com/office/officeart/2016/7/layout/RepeatingBendingProcessNew"/>
    <dgm:cxn modelId="{2FBFA343-F8F0-4281-8AE0-DAA6DFB59539}" type="presParOf" srcId="{9F910110-4029-4069-AF65-931F52380A6B}" destId="{E4536A2E-A765-458B-A378-249172B8D265}" srcOrd="3" destOrd="0" presId="urn:microsoft.com/office/officeart/2016/7/layout/RepeatingBendingProcessNew"/>
    <dgm:cxn modelId="{DA5270F8-55DC-4D77-9B94-8524610EF8CA}" type="presParOf" srcId="{E4536A2E-A765-458B-A378-249172B8D265}" destId="{A7D99187-AED0-4559-BDFD-9A2350896438}" srcOrd="0" destOrd="0" presId="urn:microsoft.com/office/officeart/2016/7/layout/RepeatingBendingProcessNew"/>
    <dgm:cxn modelId="{88085C72-C1BD-40BA-AD13-B3FA177CD9FA}" type="presParOf" srcId="{9F910110-4029-4069-AF65-931F52380A6B}" destId="{E2160603-ECE5-4431-9B17-8823B91BEA3A}" srcOrd="4" destOrd="0" presId="urn:microsoft.com/office/officeart/2016/7/layout/RepeatingBendingProcessNew"/>
    <dgm:cxn modelId="{066920D2-649A-4896-A41B-38DC2290B88B}" type="presParOf" srcId="{9F910110-4029-4069-AF65-931F52380A6B}" destId="{AC25B3D6-2785-492B-BAAB-99CAF84BC120}" srcOrd="5" destOrd="0" presId="urn:microsoft.com/office/officeart/2016/7/layout/RepeatingBendingProcessNew"/>
    <dgm:cxn modelId="{3FA19E54-4CA8-46C4-808F-47B897B760BD}" type="presParOf" srcId="{AC25B3D6-2785-492B-BAAB-99CAF84BC120}" destId="{0FF0C883-473E-4944-9894-52384E9C182B}" srcOrd="0" destOrd="0" presId="urn:microsoft.com/office/officeart/2016/7/layout/RepeatingBendingProcessNew"/>
    <dgm:cxn modelId="{9DDD1AD4-3A53-48B0-A0B2-A7C669123048}" type="presParOf" srcId="{9F910110-4029-4069-AF65-931F52380A6B}" destId="{C392F574-0BAC-401B-B5BA-11BF050C81AD}" srcOrd="6" destOrd="0" presId="urn:microsoft.com/office/officeart/2016/7/layout/RepeatingBendingProcessNew"/>
    <dgm:cxn modelId="{893B91C8-4CF8-40A3-A0AC-9D8DB36DEA60}" type="presParOf" srcId="{9F910110-4029-4069-AF65-931F52380A6B}" destId="{D16CA80C-9D8F-4805-8A61-36DE3C55F616}" srcOrd="7" destOrd="0" presId="urn:microsoft.com/office/officeart/2016/7/layout/RepeatingBendingProcessNew"/>
    <dgm:cxn modelId="{4FEB09B2-9D77-4038-B394-AA8E9F75FE27}" type="presParOf" srcId="{D16CA80C-9D8F-4805-8A61-36DE3C55F616}" destId="{FB482540-5028-4BFD-ACAB-9133DB1B0DF4}" srcOrd="0" destOrd="0" presId="urn:microsoft.com/office/officeart/2016/7/layout/RepeatingBendingProcessNew"/>
    <dgm:cxn modelId="{4F1D5776-5ADF-492E-9170-D384075F8885}" type="presParOf" srcId="{9F910110-4029-4069-AF65-931F52380A6B}" destId="{125976BB-E918-44F2-AD87-AC8359F4881E}" srcOrd="8" destOrd="0" presId="urn:microsoft.com/office/officeart/2016/7/layout/RepeatingBendingProcessNew"/>
    <dgm:cxn modelId="{9F7217F8-BDDC-45E7-9D11-00D1013EB85E}" type="presParOf" srcId="{9F910110-4029-4069-AF65-931F52380A6B}" destId="{54C4859C-45E5-432D-A9DF-5BC86515C333}" srcOrd="9" destOrd="0" presId="urn:microsoft.com/office/officeart/2016/7/layout/RepeatingBendingProcessNew"/>
    <dgm:cxn modelId="{A77BE62C-F6E1-43B4-9F80-3D8BE3DAD940}" type="presParOf" srcId="{54C4859C-45E5-432D-A9DF-5BC86515C333}" destId="{E50A7773-23CB-4855-9447-3C8F07858B02}" srcOrd="0" destOrd="0" presId="urn:microsoft.com/office/officeart/2016/7/layout/RepeatingBendingProcessNew"/>
    <dgm:cxn modelId="{D53FF231-FF7B-4106-9409-19A88053C3B0}" type="presParOf" srcId="{9F910110-4029-4069-AF65-931F52380A6B}" destId="{1475382E-4A41-4A38-901F-0170C40BD17B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0FE10A-9794-4B00-9001-918F456CFFFB}">
      <dsp:nvSpPr>
        <dsp:cNvPr id="0" name=""/>
        <dsp:cNvSpPr/>
      </dsp:nvSpPr>
      <dsp:spPr>
        <a:xfrm>
          <a:off x="0" y="304079"/>
          <a:ext cx="11029950" cy="403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724DF-D28B-491C-8541-08F167B469C9}">
      <dsp:nvSpPr>
        <dsp:cNvPr id="0" name=""/>
        <dsp:cNvSpPr/>
      </dsp:nvSpPr>
      <dsp:spPr>
        <a:xfrm>
          <a:off x="551497" y="67919"/>
          <a:ext cx="7720965" cy="4723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834" tIns="0" rIns="291834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Distribution of evaluation panels and collection of results reports</a:t>
          </a:r>
        </a:p>
      </dsp:txBody>
      <dsp:txXfrm>
        <a:off x="574554" y="90976"/>
        <a:ext cx="7674851" cy="426206"/>
      </dsp:txXfrm>
    </dsp:sp>
    <dsp:sp modelId="{2E969B83-C380-4EAA-8A2D-A353595F2E4C}">
      <dsp:nvSpPr>
        <dsp:cNvPr id="0" name=""/>
        <dsp:cNvSpPr/>
      </dsp:nvSpPr>
      <dsp:spPr>
        <a:xfrm>
          <a:off x="0" y="1029839"/>
          <a:ext cx="11029950" cy="403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F30DD1-ADB6-4697-A4AF-00CD0092B91F}">
      <dsp:nvSpPr>
        <dsp:cNvPr id="0" name=""/>
        <dsp:cNvSpPr/>
      </dsp:nvSpPr>
      <dsp:spPr>
        <a:xfrm>
          <a:off x="551497" y="793679"/>
          <a:ext cx="7720965" cy="4723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834" tIns="0" rIns="291834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EQA Panel Distribution Chain</a:t>
          </a:r>
        </a:p>
      </dsp:txBody>
      <dsp:txXfrm>
        <a:off x="574554" y="816736"/>
        <a:ext cx="7674851" cy="426206"/>
      </dsp:txXfrm>
    </dsp:sp>
    <dsp:sp modelId="{6C69475E-F71D-4E9D-9F38-EDCF068FF8CB}">
      <dsp:nvSpPr>
        <dsp:cNvPr id="0" name=""/>
        <dsp:cNvSpPr/>
      </dsp:nvSpPr>
      <dsp:spPr>
        <a:xfrm>
          <a:off x="0" y="1755599"/>
          <a:ext cx="11029950" cy="403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621B6B-3A79-44C2-B2D9-018C280E3FF6}">
      <dsp:nvSpPr>
        <dsp:cNvPr id="0" name=""/>
        <dsp:cNvSpPr/>
      </dsp:nvSpPr>
      <dsp:spPr>
        <a:xfrm>
          <a:off x="551497" y="1519439"/>
          <a:ext cx="7720965" cy="4723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834" tIns="0" rIns="291834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EQA Data Management</a:t>
          </a:r>
        </a:p>
      </dsp:txBody>
      <dsp:txXfrm>
        <a:off x="574554" y="1542496"/>
        <a:ext cx="7674851" cy="426206"/>
      </dsp:txXfrm>
    </dsp:sp>
    <dsp:sp modelId="{E234BBD4-DC71-4A9C-8DC4-100921FEFD15}">
      <dsp:nvSpPr>
        <dsp:cNvPr id="0" name=""/>
        <dsp:cNvSpPr/>
      </dsp:nvSpPr>
      <dsp:spPr>
        <a:xfrm>
          <a:off x="0" y="2481358"/>
          <a:ext cx="11029950" cy="403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5CED93-D64D-4FCB-B260-30C54835475F}">
      <dsp:nvSpPr>
        <dsp:cNvPr id="0" name=""/>
        <dsp:cNvSpPr/>
      </dsp:nvSpPr>
      <dsp:spPr>
        <a:xfrm>
          <a:off x="551497" y="2245199"/>
          <a:ext cx="7720965" cy="4723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834" tIns="0" rIns="291834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Use of EQA data</a:t>
          </a:r>
        </a:p>
      </dsp:txBody>
      <dsp:txXfrm>
        <a:off x="574554" y="2268256"/>
        <a:ext cx="7674851" cy="426206"/>
      </dsp:txXfrm>
    </dsp:sp>
    <dsp:sp modelId="{22A117B3-779F-44CB-96FE-D328275CAD5D}">
      <dsp:nvSpPr>
        <dsp:cNvPr id="0" name=""/>
        <dsp:cNvSpPr/>
      </dsp:nvSpPr>
      <dsp:spPr>
        <a:xfrm>
          <a:off x="0" y="3207119"/>
          <a:ext cx="11029950" cy="403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23D7E7-EB2B-4291-8824-BA1784C801FE}">
      <dsp:nvSpPr>
        <dsp:cNvPr id="0" name=""/>
        <dsp:cNvSpPr/>
      </dsp:nvSpPr>
      <dsp:spPr>
        <a:xfrm>
          <a:off x="551497" y="2970959"/>
          <a:ext cx="7720965" cy="4723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834" tIns="0" rIns="291834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Lessons Learned</a:t>
          </a:r>
        </a:p>
      </dsp:txBody>
      <dsp:txXfrm>
        <a:off x="574554" y="2994016"/>
        <a:ext cx="7674851" cy="42620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118709-3419-4AC8-8098-22066D3F48A7}">
      <dsp:nvSpPr>
        <dsp:cNvPr id="0" name=""/>
        <dsp:cNvSpPr/>
      </dsp:nvSpPr>
      <dsp:spPr>
        <a:xfrm>
          <a:off x="0" y="690453"/>
          <a:ext cx="3102173" cy="19698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84CBFC-FD1A-4B2D-B84F-90A49B09524E}">
      <dsp:nvSpPr>
        <dsp:cNvPr id="0" name=""/>
        <dsp:cNvSpPr/>
      </dsp:nvSpPr>
      <dsp:spPr>
        <a:xfrm>
          <a:off x="344685" y="1017904"/>
          <a:ext cx="3102173" cy="19698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kern="1200" dirty="0"/>
            <a:t>With the analysis of the data, the LNSP/UEEQ has a real idea of the overall performance of the laboratories for a recommendation of necessary improvements to the quality of biological examinations</a:t>
          </a:r>
        </a:p>
      </dsp:txBody>
      <dsp:txXfrm>
        <a:off x="402381" y="1075600"/>
        <a:ext cx="2986781" cy="1854488"/>
      </dsp:txXfrm>
    </dsp:sp>
    <dsp:sp modelId="{7DB96317-59F3-4BC4-9882-5DF3B1881366}">
      <dsp:nvSpPr>
        <dsp:cNvPr id="0" name=""/>
        <dsp:cNvSpPr/>
      </dsp:nvSpPr>
      <dsp:spPr>
        <a:xfrm>
          <a:off x="3791545" y="690453"/>
          <a:ext cx="3102173" cy="19698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C2BF8B-65D0-4246-AEE2-02B156408614}">
      <dsp:nvSpPr>
        <dsp:cNvPr id="0" name=""/>
        <dsp:cNvSpPr/>
      </dsp:nvSpPr>
      <dsp:spPr>
        <a:xfrm>
          <a:off x="4136231" y="1017904"/>
          <a:ext cx="3102173" cy="19698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kern="1200" dirty="0"/>
            <a:t>EQA data are useful for planning training for laboratory staff</a:t>
          </a:r>
        </a:p>
      </dsp:txBody>
      <dsp:txXfrm>
        <a:off x="4193927" y="1075600"/>
        <a:ext cx="2986781" cy="1854488"/>
      </dsp:txXfrm>
    </dsp:sp>
    <dsp:sp modelId="{17534654-A4F1-42C4-8546-35283C927793}">
      <dsp:nvSpPr>
        <dsp:cNvPr id="0" name=""/>
        <dsp:cNvSpPr/>
      </dsp:nvSpPr>
      <dsp:spPr>
        <a:xfrm>
          <a:off x="7583090" y="690453"/>
          <a:ext cx="3102173" cy="19698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15669B-F995-4CA3-9CEE-781227EB5273}">
      <dsp:nvSpPr>
        <dsp:cNvPr id="0" name=""/>
        <dsp:cNvSpPr/>
      </dsp:nvSpPr>
      <dsp:spPr>
        <a:xfrm>
          <a:off x="7927776" y="1017904"/>
          <a:ext cx="3102173" cy="19698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kern="1200" dirty="0"/>
            <a:t>EQA data are needed to build on achievements and meet new challenges</a:t>
          </a:r>
        </a:p>
      </dsp:txBody>
      <dsp:txXfrm>
        <a:off x="7985472" y="1075600"/>
        <a:ext cx="2986781" cy="18544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ABCA64-AE3E-4B39-8226-182405096D97}">
      <dsp:nvSpPr>
        <dsp:cNvPr id="0" name=""/>
        <dsp:cNvSpPr/>
      </dsp:nvSpPr>
      <dsp:spPr>
        <a:xfrm>
          <a:off x="0" y="1975"/>
          <a:ext cx="52750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A5B428D-A60A-4990-9E7C-69A53D440911}">
      <dsp:nvSpPr>
        <dsp:cNvPr id="0" name=""/>
        <dsp:cNvSpPr/>
      </dsp:nvSpPr>
      <dsp:spPr>
        <a:xfrm>
          <a:off x="0" y="1975"/>
          <a:ext cx="5275001" cy="1347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Transport of panel samples</a:t>
          </a:r>
        </a:p>
      </dsp:txBody>
      <dsp:txXfrm>
        <a:off x="0" y="1975"/>
        <a:ext cx="5275001" cy="1347244"/>
      </dsp:txXfrm>
    </dsp:sp>
    <dsp:sp modelId="{B5B1B858-DF43-4953-AA0F-F0E421BEFA20}">
      <dsp:nvSpPr>
        <dsp:cNvPr id="0" name=""/>
        <dsp:cNvSpPr/>
      </dsp:nvSpPr>
      <dsp:spPr>
        <a:xfrm>
          <a:off x="0" y="1349219"/>
          <a:ext cx="52750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E251911-2935-49D4-8B08-9A40DB3FCD20}">
      <dsp:nvSpPr>
        <dsp:cNvPr id="0" name=""/>
        <dsp:cNvSpPr/>
      </dsp:nvSpPr>
      <dsp:spPr>
        <a:xfrm>
          <a:off x="0" y="1349219"/>
          <a:ext cx="5275001" cy="1347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900" kern="1200" dirty="0" err="1"/>
            <a:t>Retrieving</a:t>
          </a:r>
          <a:r>
            <a:rPr lang="fr-FR" sz="3900" kern="1200" dirty="0"/>
            <a:t>/ Collection of </a:t>
          </a:r>
          <a:r>
            <a:rPr lang="fr-FR" sz="3900" kern="1200" dirty="0" err="1"/>
            <a:t>Results</a:t>
          </a:r>
          <a:r>
            <a:rPr lang="fr-FR" sz="3900" kern="1200" dirty="0"/>
            <a:t> Reports</a:t>
          </a:r>
          <a:endParaRPr lang="en-US" sz="3900" kern="1200" dirty="0"/>
        </a:p>
      </dsp:txBody>
      <dsp:txXfrm>
        <a:off x="0" y="1349219"/>
        <a:ext cx="5275001" cy="1347244"/>
      </dsp:txXfrm>
    </dsp:sp>
    <dsp:sp modelId="{AFD23960-56FC-4BCF-A9D7-7200FB73891B}">
      <dsp:nvSpPr>
        <dsp:cNvPr id="0" name=""/>
        <dsp:cNvSpPr/>
      </dsp:nvSpPr>
      <dsp:spPr>
        <a:xfrm>
          <a:off x="0" y="2696463"/>
          <a:ext cx="52750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1051163-8B0B-468A-913B-18FCC33C65BF}">
      <dsp:nvSpPr>
        <dsp:cNvPr id="0" name=""/>
        <dsp:cNvSpPr/>
      </dsp:nvSpPr>
      <dsp:spPr>
        <a:xfrm>
          <a:off x="0" y="2696463"/>
          <a:ext cx="5275001" cy="1347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Distribution of performance reports</a:t>
          </a:r>
        </a:p>
      </dsp:txBody>
      <dsp:txXfrm>
        <a:off x="0" y="2696463"/>
        <a:ext cx="5275001" cy="13472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0F567-952F-4ECC-8B77-71C96A11EAB7}">
      <dsp:nvSpPr>
        <dsp:cNvPr id="0" name=""/>
        <dsp:cNvSpPr/>
      </dsp:nvSpPr>
      <dsp:spPr>
        <a:xfrm rot="5400000">
          <a:off x="2153934" y="847091"/>
          <a:ext cx="749178" cy="852913"/>
        </a:xfrm>
        <a:prstGeom prst="leftUpArrow">
          <a:avLst/>
        </a:prstGeom>
        <a:solidFill>
          <a:schemeClr val="tx1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DEF334-7845-4129-851C-A06B5EC0ED33}">
      <dsp:nvSpPr>
        <dsp:cNvPr id="0" name=""/>
        <dsp:cNvSpPr/>
      </dsp:nvSpPr>
      <dsp:spPr>
        <a:xfrm>
          <a:off x="1893539" y="16611"/>
          <a:ext cx="1898057" cy="882782"/>
        </a:xfrm>
        <a:prstGeom prst="roundRect">
          <a:avLst>
            <a:gd name="adj" fmla="val 16670"/>
          </a:avLst>
        </a:prstGeom>
        <a:solidFill>
          <a:srgbClr val="00B05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EQA/LNSP</a:t>
          </a:r>
        </a:p>
      </dsp:txBody>
      <dsp:txXfrm>
        <a:off x="1936641" y="59713"/>
        <a:ext cx="1811853" cy="796578"/>
      </dsp:txXfrm>
    </dsp:sp>
    <dsp:sp modelId="{0B636CC7-3F19-4B4A-956D-A8ABCE723E06}">
      <dsp:nvSpPr>
        <dsp:cNvPr id="0" name=""/>
        <dsp:cNvSpPr/>
      </dsp:nvSpPr>
      <dsp:spPr>
        <a:xfrm>
          <a:off x="4945113" y="100804"/>
          <a:ext cx="917259" cy="7135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E5BD99-D05A-46C7-AC7C-530778A16241}">
      <dsp:nvSpPr>
        <dsp:cNvPr id="0" name=""/>
        <dsp:cNvSpPr/>
      </dsp:nvSpPr>
      <dsp:spPr>
        <a:xfrm rot="5400000">
          <a:off x="3253953" y="1838747"/>
          <a:ext cx="749178" cy="852913"/>
        </a:xfrm>
        <a:prstGeom prst="leftUpArrow">
          <a:avLst/>
        </a:prstGeom>
        <a:solidFill>
          <a:schemeClr val="tx1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42FE5C-9946-4B01-B0DF-DF76D04F8716}">
      <dsp:nvSpPr>
        <dsp:cNvPr id="0" name=""/>
        <dsp:cNvSpPr/>
      </dsp:nvSpPr>
      <dsp:spPr>
        <a:xfrm>
          <a:off x="2980477" y="1008267"/>
          <a:ext cx="1901954" cy="882782"/>
        </a:xfrm>
        <a:prstGeom prst="roundRect">
          <a:avLst>
            <a:gd name="adj" fmla="val 16670"/>
          </a:avLst>
        </a:prstGeom>
        <a:solidFill>
          <a:srgbClr val="92D05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UC-RNTE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(LNSP)</a:t>
          </a:r>
        </a:p>
      </dsp:txBody>
      <dsp:txXfrm>
        <a:off x="3023579" y="1051369"/>
        <a:ext cx="1815750" cy="796578"/>
      </dsp:txXfrm>
    </dsp:sp>
    <dsp:sp modelId="{32E48C62-6A3A-46B1-A8AB-AE0C41AF8920}">
      <dsp:nvSpPr>
        <dsp:cNvPr id="0" name=""/>
        <dsp:cNvSpPr/>
      </dsp:nvSpPr>
      <dsp:spPr>
        <a:xfrm>
          <a:off x="6145563" y="1092460"/>
          <a:ext cx="917259" cy="7135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648B7C-AF4F-4DEC-ACF5-6062E1513C03}">
      <dsp:nvSpPr>
        <dsp:cNvPr id="0" name=""/>
        <dsp:cNvSpPr/>
      </dsp:nvSpPr>
      <dsp:spPr>
        <a:xfrm>
          <a:off x="4112034" y="1999923"/>
          <a:ext cx="1901954" cy="882782"/>
        </a:xfrm>
        <a:prstGeom prst="roundRect">
          <a:avLst>
            <a:gd name="adj" fmla="val 16670"/>
          </a:avLst>
        </a:prstGeom>
        <a:solidFill>
          <a:srgbClr val="DEA77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Departmental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technologists</a:t>
          </a:r>
        </a:p>
      </dsp:txBody>
      <dsp:txXfrm>
        <a:off x="4155136" y="2043025"/>
        <a:ext cx="1815750" cy="7965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0F567-952F-4ECC-8B77-71C96A11EAB7}">
      <dsp:nvSpPr>
        <dsp:cNvPr id="0" name=""/>
        <dsp:cNvSpPr/>
      </dsp:nvSpPr>
      <dsp:spPr>
        <a:xfrm rot="5400000">
          <a:off x="2153934" y="847091"/>
          <a:ext cx="749178" cy="85291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CC330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DEF334-7845-4129-851C-A06B5EC0ED33}">
      <dsp:nvSpPr>
        <dsp:cNvPr id="0" name=""/>
        <dsp:cNvSpPr/>
      </dsp:nvSpPr>
      <dsp:spPr>
        <a:xfrm>
          <a:off x="1893539" y="16611"/>
          <a:ext cx="1898057" cy="882782"/>
        </a:xfrm>
        <a:prstGeom prst="roundRect">
          <a:avLst>
            <a:gd name="adj" fmla="val 16670"/>
          </a:avLst>
        </a:prstGeom>
        <a:solidFill>
          <a:srgbClr val="CC330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solidFill>
                <a:schemeClr val="bg1"/>
              </a:solidFill>
            </a:rPr>
            <a:t>Laboratoires</a:t>
          </a:r>
          <a:r>
            <a:rPr lang="en-US" sz="1800" kern="1200" dirty="0">
              <a:solidFill>
                <a:schemeClr val="bg1"/>
              </a:solidFill>
            </a:rPr>
            <a:t>/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Points de service</a:t>
          </a:r>
          <a:endParaRPr lang="en-US" sz="1800" kern="1200" dirty="0"/>
        </a:p>
      </dsp:txBody>
      <dsp:txXfrm>
        <a:off x="1936641" y="59713"/>
        <a:ext cx="1811853" cy="796578"/>
      </dsp:txXfrm>
    </dsp:sp>
    <dsp:sp modelId="{0B636CC7-3F19-4B4A-956D-A8ABCE723E06}">
      <dsp:nvSpPr>
        <dsp:cNvPr id="0" name=""/>
        <dsp:cNvSpPr/>
      </dsp:nvSpPr>
      <dsp:spPr>
        <a:xfrm>
          <a:off x="4945113" y="100804"/>
          <a:ext cx="917259" cy="7135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E5BD99-D05A-46C7-AC7C-530778A16241}">
      <dsp:nvSpPr>
        <dsp:cNvPr id="0" name=""/>
        <dsp:cNvSpPr/>
      </dsp:nvSpPr>
      <dsp:spPr>
        <a:xfrm rot="5400000">
          <a:off x="3253953" y="1838747"/>
          <a:ext cx="749178" cy="85291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bg1">
            <a:lumMod val="5000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42FE5C-9946-4B01-B0DF-DF76D04F8716}">
      <dsp:nvSpPr>
        <dsp:cNvPr id="0" name=""/>
        <dsp:cNvSpPr/>
      </dsp:nvSpPr>
      <dsp:spPr>
        <a:xfrm>
          <a:off x="2980477" y="1008267"/>
          <a:ext cx="1901954" cy="882782"/>
        </a:xfrm>
        <a:prstGeom prst="roundRect">
          <a:avLst>
            <a:gd name="adj" fmla="val 16670"/>
          </a:avLst>
        </a:prstGeom>
        <a:solidFill>
          <a:schemeClr val="bg1">
            <a:lumMod val="5000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Transporteurs</a:t>
          </a:r>
          <a:endParaRPr lang="en-U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UC-RNTE</a:t>
          </a:r>
        </a:p>
      </dsp:txBody>
      <dsp:txXfrm>
        <a:off x="3023579" y="1051369"/>
        <a:ext cx="1815750" cy="796578"/>
      </dsp:txXfrm>
    </dsp:sp>
    <dsp:sp modelId="{32E48C62-6A3A-46B1-A8AB-AE0C41AF8920}">
      <dsp:nvSpPr>
        <dsp:cNvPr id="0" name=""/>
        <dsp:cNvSpPr/>
      </dsp:nvSpPr>
      <dsp:spPr>
        <a:xfrm>
          <a:off x="6145563" y="1092460"/>
          <a:ext cx="917259" cy="7135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648B7C-AF4F-4DEC-ACF5-6062E1513C03}">
      <dsp:nvSpPr>
        <dsp:cNvPr id="0" name=""/>
        <dsp:cNvSpPr/>
      </dsp:nvSpPr>
      <dsp:spPr>
        <a:xfrm>
          <a:off x="4112034" y="1999923"/>
          <a:ext cx="1901954" cy="882782"/>
        </a:xfrm>
        <a:prstGeom prst="roundRect">
          <a:avLst>
            <a:gd name="adj" fmla="val 16670"/>
          </a:avLst>
        </a:prstGeom>
        <a:solidFill>
          <a:srgbClr val="DEA77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Technologiste</a:t>
          </a:r>
          <a:endParaRPr lang="en-U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Départemental</a:t>
          </a:r>
          <a:endParaRPr lang="en-US" sz="2000" kern="1200" dirty="0"/>
        </a:p>
      </dsp:txBody>
      <dsp:txXfrm>
        <a:off x="4155136" y="2043025"/>
        <a:ext cx="1815750" cy="7965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0F567-952F-4ECC-8B77-71C96A11EAB7}">
      <dsp:nvSpPr>
        <dsp:cNvPr id="0" name=""/>
        <dsp:cNvSpPr/>
      </dsp:nvSpPr>
      <dsp:spPr>
        <a:xfrm rot="5400000">
          <a:off x="2153934" y="847091"/>
          <a:ext cx="749178" cy="85291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00B05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DEF334-7845-4129-851C-A06B5EC0ED33}">
      <dsp:nvSpPr>
        <dsp:cNvPr id="0" name=""/>
        <dsp:cNvSpPr/>
      </dsp:nvSpPr>
      <dsp:spPr>
        <a:xfrm>
          <a:off x="1893539" y="16611"/>
          <a:ext cx="1898057" cy="882782"/>
        </a:xfrm>
        <a:prstGeom prst="roundRect">
          <a:avLst>
            <a:gd name="adj" fmla="val 16670"/>
          </a:avLst>
        </a:prstGeom>
        <a:solidFill>
          <a:srgbClr val="00B05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UEEQ/LNSP</a:t>
          </a:r>
        </a:p>
      </dsp:txBody>
      <dsp:txXfrm>
        <a:off x="1936641" y="59713"/>
        <a:ext cx="1811853" cy="796578"/>
      </dsp:txXfrm>
    </dsp:sp>
    <dsp:sp modelId="{0B636CC7-3F19-4B4A-956D-A8ABCE723E06}">
      <dsp:nvSpPr>
        <dsp:cNvPr id="0" name=""/>
        <dsp:cNvSpPr/>
      </dsp:nvSpPr>
      <dsp:spPr>
        <a:xfrm>
          <a:off x="4945113" y="100804"/>
          <a:ext cx="917259" cy="7135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E5BD99-D05A-46C7-AC7C-530778A16241}">
      <dsp:nvSpPr>
        <dsp:cNvPr id="0" name=""/>
        <dsp:cNvSpPr/>
      </dsp:nvSpPr>
      <dsp:spPr>
        <a:xfrm rot="5400000">
          <a:off x="3253953" y="1838747"/>
          <a:ext cx="749178" cy="85291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92D05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42FE5C-9946-4B01-B0DF-DF76D04F8716}">
      <dsp:nvSpPr>
        <dsp:cNvPr id="0" name=""/>
        <dsp:cNvSpPr/>
      </dsp:nvSpPr>
      <dsp:spPr>
        <a:xfrm>
          <a:off x="2980477" y="1008267"/>
          <a:ext cx="1901954" cy="882782"/>
        </a:xfrm>
        <a:prstGeom prst="roundRect">
          <a:avLst>
            <a:gd name="adj" fmla="val 16670"/>
          </a:avLst>
        </a:prstGeom>
        <a:solidFill>
          <a:srgbClr val="92D05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UC-RNTE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(LNSP)</a:t>
          </a:r>
        </a:p>
      </dsp:txBody>
      <dsp:txXfrm>
        <a:off x="3023579" y="1051369"/>
        <a:ext cx="1815750" cy="796578"/>
      </dsp:txXfrm>
    </dsp:sp>
    <dsp:sp modelId="{32E48C62-6A3A-46B1-A8AB-AE0C41AF8920}">
      <dsp:nvSpPr>
        <dsp:cNvPr id="0" name=""/>
        <dsp:cNvSpPr/>
      </dsp:nvSpPr>
      <dsp:spPr>
        <a:xfrm>
          <a:off x="6145563" y="1092460"/>
          <a:ext cx="917259" cy="7135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648B7C-AF4F-4DEC-ACF5-6062E1513C03}">
      <dsp:nvSpPr>
        <dsp:cNvPr id="0" name=""/>
        <dsp:cNvSpPr/>
      </dsp:nvSpPr>
      <dsp:spPr>
        <a:xfrm>
          <a:off x="4112034" y="1999923"/>
          <a:ext cx="1901954" cy="882782"/>
        </a:xfrm>
        <a:prstGeom prst="roundRect">
          <a:avLst>
            <a:gd name="adj" fmla="val 16670"/>
          </a:avLst>
        </a:prstGeom>
        <a:solidFill>
          <a:srgbClr val="DEA77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Technologiste</a:t>
          </a:r>
          <a:endParaRPr lang="en-U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Départemental</a:t>
          </a:r>
          <a:endParaRPr lang="en-US" sz="2000" kern="1200" dirty="0"/>
        </a:p>
      </dsp:txBody>
      <dsp:txXfrm>
        <a:off x="4155136" y="2043025"/>
        <a:ext cx="1815750" cy="79657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0E4D4F-D721-47E4-972A-FF644B6E46A5}">
      <dsp:nvSpPr>
        <dsp:cNvPr id="0" name=""/>
        <dsp:cNvSpPr/>
      </dsp:nvSpPr>
      <dsp:spPr>
        <a:xfrm>
          <a:off x="9390057" y="1402010"/>
          <a:ext cx="91440" cy="6414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1418"/>
              </a:lnTo>
            </a:path>
          </a:pathLst>
        </a:custGeom>
        <a:noFill/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F71A31-49AC-48F6-B04A-E36C36C25622}">
      <dsp:nvSpPr>
        <dsp:cNvPr id="0" name=""/>
        <dsp:cNvSpPr/>
      </dsp:nvSpPr>
      <dsp:spPr>
        <a:xfrm>
          <a:off x="5392449" y="1402010"/>
          <a:ext cx="1347775" cy="6414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7108"/>
              </a:lnTo>
              <a:lnTo>
                <a:pt x="1347775" y="437108"/>
              </a:lnTo>
              <a:lnTo>
                <a:pt x="1347775" y="641418"/>
              </a:lnTo>
            </a:path>
          </a:pathLst>
        </a:custGeom>
        <a:noFill/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97E309-20AA-4F26-BF41-DF214D7BA359}">
      <dsp:nvSpPr>
        <dsp:cNvPr id="0" name=""/>
        <dsp:cNvSpPr/>
      </dsp:nvSpPr>
      <dsp:spPr>
        <a:xfrm>
          <a:off x="4044674" y="1402010"/>
          <a:ext cx="1347775" cy="641418"/>
        </a:xfrm>
        <a:custGeom>
          <a:avLst/>
          <a:gdLst/>
          <a:ahLst/>
          <a:cxnLst/>
          <a:rect l="0" t="0" r="0" b="0"/>
          <a:pathLst>
            <a:path>
              <a:moveTo>
                <a:pt x="1347775" y="0"/>
              </a:moveTo>
              <a:lnTo>
                <a:pt x="1347775" y="437108"/>
              </a:lnTo>
              <a:lnTo>
                <a:pt x="0" y="437108"/>
              </a:lnTo>
              <a:lnTo>
                <a:pt x="0" y="641418"/>
              </a:lnTo>
            </a:path>
          </a:pathLst>
        </a:custGeom>
        <a:noFill/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54A6B3-048E-4515-B7D4-D3F72AE3A0BE}">
      <dsp:nvSpPr>
        <dsp:cNvPr id="0" name=""/>
        <dsp:cNvSpPr/>
      </dsp:nvSpPr>
      <dsp:spPr>
        <a:xfrm>
          <a:off x="1303402" y="1402010"/>
          <a:ext cx="91440" cy="6414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1418"/>
              </a:lnTo>
            </a:path>
          </a:pathLst>
        </a:custGeom>
        <a:noFill/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8933FA-356A-427F-9B0D-DFCFCD365EAF}">
      <dsp:nvSpPr>
        <dsp:cNvPr id="0" name=""/>
        <dsp:cNvSpPr/>
      </dsp:nvSpPr>
      <dsp:spPr>
        <a:xfrm>
          <a:off x="246396" y="1549"/>
          <a:ext cx="2205451" cy="14004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FB98AF-3C19-4FEA-B054-D2839E76A415}">
      <dsp:nvSpPr>
        <dsp:cNvPr id="0" name=""/>
        <dsp:cNvSpPr/>
      </dsp:nvSpPr>
      <dsp:spPr>
        <a:xfrm>
          <a:off x="491446" y="234346"/>
          <a:ext cx="2205451" cy="14004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Site Data Collection</a:t>
          </a:r>
        </a:p>
      </dsp:txBody>
      <dsp:txXfrm>
        <a:off x="532464" y="275364"/>
        <a:ext cx="2123415" cy="1318425"/>
      </dsp:txXfrm>
    </dsp:sp>
    <dsp:sp modelId="{453D43A8-B0C1-4D5B-8A79-C3FB018A9A24}">
      <dsp:nvSpPr>
        <dsp:cNvPr id="0" name=""/>
        <dsp:cNvSpPr/>
      </dsp:nvSpPr>
      <dsp:spPr>
        <a:xfrm>
          <a:off x="246396" y="2043429"/>
          <a:ext cx="2205451" cy="14004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922473-2164-4141-A3BF-39CA595C199A}">
      <dsp:nvSpPr>
        <dsp:cNvPr id="0" name=""/>
        <dsp:cNvSpPr/>
      </dsp:nvSpPr>
      <dsp:spPr>
        <a:xfrm>
          <a:off x="491446" y="2276227"/>
          <a:ext cx="2205451" cy="14004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Within 20 days of receipt of the panels, sites must return the results.</a:t>
          </a:r>
        </a:p>
      </dsp:txBody>
      <dsp:txXfrm>
        <a:off x="532464" y="2317245"/>
        <a:ext cx="2123415" cy="1318425"/>
      </dsp:txXfrm>
    </dsp:sp>
    <dsp:sp modelId="{4E2AEC56-6F75-4A37-920B-03CCF92ABA58}">
      <dsp:nvSpPr>
        <dsp:cNvPr id="0" name=""/>
        <dsp:cNvSpPr/>
      </dsp:nvSpPr>
      <dsp:spPr>
        <a:xfrm>
          <a:off x="4289724" y="1549"/>
          <a:ext cx="2205451" cy="14004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BCC5A6-D9E1-4A91-867F-9DE2DD6D4F45}">
      <dsp:nvSpPr>
        <dsp:cNvPr id="0" name=""/>
        <dsp:cNvSpPr/>
      </dsp:nvSpPr>
      <dsp:spPr>
        <a:xfrm>
          <a:off x="4534774" y="234346"/>
          <a:ext cx="2205451" cy="14004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EQA Data Entry</a:t>
          </a:r>
        </a:p>
      </dsp:txBody>
      <dsp:txXfrm>
        <a:off x="4575792" y="275364"/>
        <a:ext cx="2123415" cy="1318425"/>
      </dsp:txXfrm>
    </dsp:sp>
    <dsp:sp modelId="{0D448C32-8072-4FFA-BDB9-B3D500064F6D}">
      <dsp:nvSpPr>
        <dsp:cNvPr id="0" name=""/>
        <dsp:cNvSpPr/>
      </dsp:nvSpPr>
      <dsp:spPr>
        <a:xfrm>
          <a:off x="2941948" y="2043429"/>
          <a:ext cx="2205451" cy="14004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BD8ECF-7D66-4228-9827-97DDD7A1D40F}">
      <dsp:nvSpPr>
        <dsp:cNvPr id="0" name=""/>
        <dsp:cNvSpPr/>
      </dsp:nvSpPr>
      <dsp:spPr>
        <a:xfrm>
          <a:off x="3186998" y="2276227"/>
          <a:ext cx="2205451" cy="14004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The EQA team uses an excel file to facilitate data entry and analysis. </a:t>
          </a:r>
        </a:p>
      </dsp:txBody>
      <dsp:txXfrm>
        <a:off x="3228016" y="2317245"/>
        <a:ext cx="2123415" cy="1318425"/>
      </dsp:txXfrm>
    </dsp:sp>
    <dsp:sp modelId="{225BB20F-8DAE-4258-AD97-252138D0F7A9}">
      <dsp:nvSpPr>
        <dsp:cNvPr id="0" name=""/>
        <dsp:cNvSpPr/>
      </dsp:nvSpPr>
      <dsp:spPr>
        <a:xfrm>
          <a:off x="5637500" y="2043429"/>
          <a:ext cx="2205451" cy="14004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4E2ED3-9460-4F2C-BDC8-0D53881AB271}">
      <dsp:nvSpPr>
        <dsp:cNvPr id="0" name=""/>
        <dsp:cNvSpPr/>
      </dsp:nvSpPr>
      <dsp:spPr>
        <a:xfrm>
          <a:off x="5882550" y="2276227"/>
          <a:ext cx="2205451" cy="14004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 period of no more than 15 days for data entry.</a:t>
          </a:r>
        </a:p>
      </dsp:txBody>
      <dsp:txXfrm>
        <a:off x="5923568" y="2317245"/>
        <a:ext cx="2123415" cy="1318425"/>
      </dsp:txXfrm>
    </dsp:sp>
    <dsp:sp modelId="{B95B8A2B-B0F4-43EC-8191-82912B9AF588}">
      <dsp:nvSpPr>
        <dsp:cNvPr id="0" name=""/>
        <dsp:cNvSpPr/>
      </dsp:nvSpPr>
      <dsp:spPr>
        <a:xfrm>
          <a:off x="8333051" y="1549"/>
          <a:ext cx="2205451" cy="14004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2E14BF-7730-4098-947D-4836234963B5}">
      <dsp:nvSpPr>
        <dsp:cNvPr id="0" name=""/>
        <dsp:cNvSpPr/>
      </dsp:nvSpPr>
      <dsp:spPr>
        <a:xfrm>
          <a:off x="8578101" y="234346"/>
          <a:ext cx="2205451" cy="14004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EQA Data analysis</a:t>
          </a:r>
        </a:p>
      </dsp:txBody>
      <dsp:txXfrm>
        <a:off x="8619119" y="275364"/>
        <a:ext cx="2123415" cy="1318425"/>
      </dsp:txXfrm>
    </dsp:sp>
    <dsp:sp modelId="{F36DA161-2014-4C4F-8E1F-01FF102BD290}">
      <dsp:nvSpPr>
        <dsp:cNvPr id="0" name=""/>
        <dsp:cNvSpPr/>
      </dsp:nvSpPr>
      <dsp:spPr>
        <a:xfrm>
          <a:off x="8333051" y="2043429"/>
          <a:ext cx="2205451" cy="14004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A2D96A-5494-4CB8-B8A5-96D8C3C68B04}">
      <dsp:nvSpPr>
        <dsp:cNvPr id="0" name=""/>
        <dsp:cNvSpPr/>
      </dsp:nvSpPr>
      <dsp:spPr>
        <a:xfrm>
          <a:off x="8578101" y="2276227"/>
          <a:ext cx="2205451" cy="14004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The data analysis is done within 30 days for the return of the performance reports and the closure of the current session.</a:t>
          </a:r>
        </a:p>
      </dsp:txBody>
      <dsp:txXfrm>
        <a:off x="8619119" y="2317245"/>
        <a:ext cx="2123415" cy="131842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936E40-B3D4-422B-A7FA-D55DAFBB2483}">
      <dsp:nvSpPr>
        <dsp:cNvPr id="0" name=""/>
        <dsp:cNvSpPr/>
      </dsp:nvSpPr>
      <dsp:spPr>
        <a:xfrm>
          <a:off x="0" y="600137"/>
          <a:ext cx="11029950" cy="110131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85A0CE-4464-42CD-84D2-0D2C76D6AD2F}">
      <dsp:nvSpPr>
        <dsp:cNvPr id="0" name=""/>
        <dsp:cNvSpPr/>
      </dsp:nvSpPr>
      <dsp:spPr>
        <a:xfrm>
          <a:off x="333148" y="847933"/>
          <a:ext cx="605724" cy="6057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4477CB-A230-4120-A81A-0D9D79D89B2E}">
      <dsp:nvSpPr>
        <dsp:cNvPr id="0" name=""/>
        <dsp:cNvSpPr/>
      </dsp:nvSpPr>
      <dsp:spPr>
        <a:xfrm>
          <a:off x="1272021" y="600137"/>
          <a:ext cx="9756685" cy="1101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556" tIns="116556" rIns="116556" bIns="116556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/>
            <a:t>An individual performance report including the laboratory score, technical commentary, and recommendations in case of result discrepancies</a:t>
          </a:r>
          <a:endParaRPr lang="en-US" sz="2100" kern="1200"/>
        </a:p>
      </dsp:txBody>
      <dsp:txXfrm>
        <a:off x="1272021" y="600137"/>
        <a:ext cx="9756685" cy="1101317"/>
      </dsp:txXfrm>
    </dsp:sp>
    <dsp:sp modelId="{38F3B667-271F-40F1-8657-5DD16D34CE18}">
      <dsp:nvSpPr>
        <dsp:cNvPr id="0" name=""/>
        <dsp:cNvSpPr/>
      </dsp:nvSpPr>
      <dsp:spPr>
        <a:xfrm>
          <a:off x="0" y="1976783"/>
          <a:ext cx="11029950" cy="110131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6D7777-4C2C-401C-9B1A-5289FF7D2F1F}">
      <dsp:nvSpPr>
        <dsp:cNvPr id="0" name=""/>
        <dsp:cNvSpPr/>
      </dsp:nvSpPr>
      <dsp:spPr>
        <a:xfrm>
          <a:off x="333148" y="2224580"/>
          <a:ext cx="605724" cy="6057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687437-5F4D-4808-BF3C-044A1B12BAD3}">
      <dsp:nvSpPr>
        <dsp:cNvPr id="0" name=""/>
        <dsp:cNvSpPr/>
      </dsp:nvSpPr>
      <dsp:spPr>
        <a:xfrm>
          <a:off x="1272021" y="1976783"/>
          <a:ext cx="4963477" cy="1101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556" tIns="116556" rIns="116556" bIns="116556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An overall report of all the laboratories evaluated including</a:t>
          </a:r>
        </a:p>
      </dsp:txBody>
      <dsp:txXfrm>
        <a:off x="1272021" y="1976783"/>
        <a:ext cx="4963477" cy="1101317"/>
      </dsp:txXfrm>
    </dsp:sp>
    <dsp:sp modelId="{69A33940-CDAD-4A4A-B837-076D8C25CD7E}">
      <dsp:nvSpPr>
        <dsp:cNvPr id="0" name=""/>
        <dsp:cNvSpPr/>
      </dsp:nvSpPr>
      <dsp:spPr>
        <a:xfrm>
          <a:off x="6235498" y="1976783"/>
          <a:ext cx="4793207" cy="1101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556" tIns="116556" rIns="116556" bIns="116556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Details of the panel samples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Expected results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The number of participating laboratories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The accuracy of the results per panel sample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Performance by department Overall performance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 general comment on the results</a:t>
          </a:r>
        </a:p>
      </dsp:txBody>
      <dsp:txXfrm>
        <a:off x="6235498" y="1976783"/>
        <a:ext cx="4793207" cy="110131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2D55DE-4585-440C-A0D7-80A8A04B16ED}">
      <dsp:nvSpPr>
        <dsp:cNvPr id="0" name=""/>
        <dsp:cNvSpPr/>
      </dsp:nvSpPr>
      <dsp:spPr>
        <a:xfrm>
          <a:off x="7999" y="4542"/>
          <a:ext cx="11608808" cy="622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Un rapport </a:t>
          </a:r>
          <a:r>
            <a:rPr lang="en-US" sz="2800" kern="1200" dirty="0" err="1"/>
            <a:t>annuel</a:t>
          </a:r>
          <a:r>
            <a:rPr lang="en-US" sz="2800" kern="1200" dirty="0"/>
            <a:t> du </a:t>
          </a:r>
          <a:r>
            <a:rPr lang="en-US" sz="2800" kern="1200" dirty="0" err="1"/>
            <a:t>programme</a:t>
          </a:r>
          <a:r>
            <a:rPr lang="en-US" sz="2800" kern="1200" dirty="0"/>
            <a:t> :</a:t>
          </a:r>
        </a:p>
      </dsp:txBody>
      <dsp:txXfrm>
        <a:off x="26239" y="22782"/>
        <a:ext cx="11572328" cy="586275"/>
      </dsp:txXfrm>
    </dsp:sp>
    <dsp:sp modelId="{616E63F4-60D4-4E46-A6B2-E2BE0700A75F}">
      <dsp:nvSpPr>
        <dsp:cNvPr id="0" name=""/>
        <dsp:cNvSpPr/>
      </dsp:nvSpPr>
      <dsp:spPr>
        <a:xfrm>
          <a:off x="0" y="733968"/>
          <a:ext cx="545014" cy="545014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F4B5CC-6223-49EC-BC03-6444AC13D7F7}">
      <dsp:nvSpPr>
        <dsp:cNvPr id="0" name=""/>
        <dsp:cNvSpPr/>
      </dsp:nvSpPr>
      <dsp:spPr>
        <a:xfrm>
          <a:off x="1066530" y="725400"/>
          <a:ext cx="9569146" cy="545014"/>
        </a:xfrm>
        <a:prstGeom prst="roundRect">
          <a:avLst>
            <a:gd name="adj" fmla="val 16670"/>
          </a:avLst>
        </a:prstGeom>
        <a:solidFill>
          <a:schemeClr val="accent2"/>
        </a:solidFill>
        <a:ln w="22225" cap="rnd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Les </a:t>
          </a:r>
          <a:r>
            <a:rPr lang="en-US" sz="2400" kern="1200" dirty="0" err="1"/>
            <a:t>détails</a:t>
          </a:r>
          <a:r>
            <a:rPr lang="en-US" sz="2400" kern="1200" dirty="0"/>
            <a:t> sur les </a:t>
          </a:r>
          <a:r>
            <a:rPr lang="en-US" sz="2400" kern="1200" dirty="0" err="1"/>
            <a:t>différentes</a:t>
          </a:r>
          <a:r>
            <a:rPr lang="en-US" sz="2400" kern="1200" dirty="0"/>
            <a:t> distributions de panels </a:t>
          </a:r>
          <a:r>
            <a:rPr lang="en-US" sz="2400" kern="1200" dirty="0" err="1"/>
            <a:t>envoyés</a:t>
          </a:r>
          <a:endParaRPr lang="en-US" sz="2400" kern="1200" dirty="0"/>
        </a:p>
      </dsp:txBody>
      <dsp:txXfrm>
        <a:off x="1093140" y="752010"/>
        <a:ext cx="9515926" cy="491794"/>
      </dsp:txXfrm>
    </dsp:sp>
    <dsp:sp modelId="{6C4446CB-274C-4FAE-9D87-F5CE07B26BFB}">
      <dsp:nvSpPr>
        <dsp:cNvPr id="0" name=""/>
        <dsp:cNvSpPr/>
      </dsp:nvSpPr>
      <dsp:spPr>
        <a:xfrm>
          <a:off x="0" y="1335816"/>
          <a:ext cx="545014" cy="545014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151556-990A-4C34-9C61-B8F1959ADE90}">
      <dsp:nvSpPr>
        <dsp:cNvPr id="0" name=""/>
        <dsp:cNvSpPr/>
      </dsp:nvSpPr>
      <dsp:spPr>
        <a:xfrm>
          <a:off x="996629" y="1335816"/>
          <a:ext cx="9639048" cy="545014"/>
        </a:xfrm>
        <a:prstGeom prst="roundRect">
          <a:avLst>
            <a:gd name="adj" fmla="val 16670"/>
          </a:avLst>
        </a:prstGeom>
        <a:solidFill>
          <a:srgbClr val="00B05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Taux</a:t>
          </a:r>
          <a:r>
            <a:rPr lang="en-US" sz="2000" kern="1200" dirty="0"/>
            <a:t> de participation par </a:t>
          </a:r>
          <a:r>
            <a:rPr lang="en-US" sz="2000" kern="1200" dirty="0" err="1"/>
            <a:t>département</a:t>
          </a:r>
          <a:r>
            <a:rPr lang="en-US" sz="2000" kern="1200" dirty="0"/>
            <a:t> et par session pour </a:t>
          </a:r>
          <a:r>
            <a:rPr lang="en-US" sz="2000" kern="1200" dirty="0" err="1"/>
            <a:t>chaque</a:t>
          </a:r>
          <a:r>
            <a:rPr lang="en-US" sz="2000" kern="1200" dirty="0"/>
            <a:t> test </a:t>
          </a:r>
          <a:r>
            <a:rPr lang="en-US" sz="2000" kern="1200" dirty="0" err="1"/>
            <a:t>en</a:t>
          </a:r>
          <a:r>
            <a:rPr lang="en-US" sz="2000" kern="1200" dirty="0"/>
            <a:t> </a:t>
          </a:r>
          <a:r>
            <a:rPr lang="en-US" sz="2000" kern="1200" dirty="0" err="1"/>
            <a:t>évaluation</a:t>
          </a:r>
          <a:endParaRPr lang="en-US" sz="2000" kern="1200" dirty="0"/>
        </a:p>
      </dsp:txBody>
      <dsp:txXfrm>
        <a:off x="1023239" y="1362426"/>
        <a:ext cx="9585828" cy="491794"/>
      </dsp:txXfrm>
    </dsp:sp>
    <dsp:sp modelId="{099EAB65-77AE-47C1-A73F-B34A4810CB5D}">
      <dsp:nvSpPr>
        <dsp:cNvPr id="0" name=""/>
        <dsp:cNvSpPr/>
      </dsp:nvSpPr>
      <dsp:spPr>
        <a:xfrm>
          <a:off x="0" y="1946232"/>
          <a:ext cx="545014" cy="545014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D6BD8F-DCD8-4D96-905F-0650CA4329A9}">
      <dsp:nvSpPr>
        <dsp:cNvPr id="0" name=""/>
        <dsp:cNvSpPr/>
      </dsp:nvSpPr>
      <dsp:spPr>
        <a:xfrm>
          <a:off x="1039185" y="1946232"/>
          <a:ext cx="9596491" cy="545014"/>
        </a:xfrm>
        <a:prstGeom prst="roundRect">
          <a:avLst>
            <a:gd name="adj" fmla="val 16670"/>
          </a:avLst>
        </a:prstGeom>
        <a:solidFill>
          <a:schemeClr val="accent2"/>
        </a:solidFill>
        <a:ln w="22225" cap="rnd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Taux</a:t>
          </a:r>
          <a:r>
            <a:rPr lang="en-US" sz="2400" kern="1200" dirty="0"/>
            <a:t> </a:t>
          </a:r>
          <a:r>
            <a:rPr lang="en-US" sz="2400" kern="1200" dirty="0" err="1"/>
            <a:t>d’exactitude</a:t>
          </a:r>
          <a:r>
            <a:rPr lang="en-US" sz="2400" kern="1200" dirty="0"/>
            <a:t> des </a:t>
          </a:r>
          <a:r>
            <a:rPr lang="en-US" sz="2400" kern="1200" dirty="0" err="1"/>
            <a:t>résultats</a:t>
          </a:r>
          <a:r>
            <a:rPr lang="en-US" sz="2400" kern="1200" dirty="0"/>
            <a:t> par </a:t>
          </a:r>
          <a:r>
            <a:rPr lang="en-US" sz="2400" kern="1200" dirty="0" err="1"/>
            <a:t>échantillon</a:t>
          </a:r>
          <a:r>
            <a:rPr lang="en-US" sz="2400" kern="1200" dirty="0"/>
            <a:t> du panel pour </a:t>
          </a:r>
          <a:r>
            <a:rPr lang="en-US" sz="2400" kern="1200" dirty="0" err="1"/>
            <a:t>chaque</a:t>
          </a:r>
          <a:r>
            <a:rPr lang="en-US" sz="2400" kern="1200" dirty="0"/>
            <a:t> test </a:t>
          </a:r>
          <a:r>
            <a:rPr lang="en-US" sz="2400" kern="1200" dirty="0" err="1"/>
            <a:t>en</a:t>
          </a:r>
          <a:r>
            <a:rPr lang="en-US" sz="2400" kern="1200" dirty="0"/>
            <a:t> </a:t>
          </a:r>
          <a:r>
            <a:rPr lang="en-US" sz="2400" kern="1200" dirty="0" err="1"/>
            <a:t>évaluation</a:t>
          </a:r>
          <a:endParaRPr lang="en-US" sz="2400" kern="1200" dirty="0"/>
        </a:p>
      </dsp:txBody>
      <dsp:txXfrm>
        <a:off x="1065795" y="1972842"/>
        <a:ext cx="9543271" cy="491794"/>
      </dsp:txXfrm>
    </dsp:sp>
    <dsp:sp modelId="{AF9BEC5D-FD8A-4452-95D3-E9FFAB69C7C9}">
      <dsp:nvSpPr>
        <dsp:cNvPr id="0" name=""/>
        <dsp:cNvSpPr/>
      </dsp:nvSpPr>
      <dsp:spPr>
        <a:xfrm>
          <a:off x="0" y="2522372"/>
          <a:ext cx="545014" cy="545014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A051A7-0E60-4233-8380-D33D01E482A6}">
      <dsp:nvSpPr>
        <dsp:cNvPr id="0" name=""/>
        <dsp:cNvSpPr/>
      </dsp:nvSpPr>
      <dsp:spPr>
        <a:xfrm>
          <a:off x="1091505" y="2556648"/>
          <a:ext cx="9544171" cy="545014"/>
        </a:xfrm>
        <a:prstGeom prst="roundRect">
          <a:avLst>
            <a:gd name="adj" fmla="val 16670"/>
          </a:avLst>
        </a:prstGeom>
        <a:solidFill>
          <a:srgbClr val="00B0F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Taux</a:t>
          </a:r>
          <a:r>
            <a:rPr lang="en-US" sz="2000" kern="1200" dirty="0"/>
            <a:t> </a:t>
          </a:r>
          <a:r>
            <a:rPr lang="en-US" sz="2000" kern="1200" dirty="0" err="1"/>
            <a:t>d’exactitude</a:t>
          </a:r>
          <a:r>
            <a:rPr lang="en-US" sz="2000" kern="1200" dirty="0"/>
            <a:t> des </a:t>
          </a:r>
          <a:r>
            <a:rPr lang="en-US" sz="2000" kern="1200" dirty="0" err="1"/>
            <a:t>résultats</a:t>
          </a:r>
          <a:r>
            <a:rPr lang="en-US" sz="2000" kern="1200" dirty="0"/>
            <a:t> par </a:t>
          </a:r>
          <a:r>
            <a:rPr lang="en-US" sz="2000" kern="1200" dirty="0" err="1"/>
            <a:t>département</a:t>
          </a:r>
          <a:r>
            <a:rPr lang="en-US" sz="2000" kern="1200" dirty="0"/>
            <a:t> et par session pour </a:t>
          </a:r>
          <a:r>
            <a:rPr lang="en-US" sz="2000" kern="1200" dirty="0" err="1"/>
            <a:t>chaque</a:t>
          </a:r>
          <a:r>
            <a:rPr lang="en-US" sz="2000" kern="1200" dirty="0"/>
            <a:t> test </a:t>
          </a:r>
          <a:r>
            <a:rPr lang="en-US" sz="2000" kern="1200" dirty="0" err="1"/>
            <a:t>en</a:t>
          </a:r>
          <a:r>
            <a:rPr lang="en-US" sz="2000" kern="1200" dirty="0"/>
            <a:t> </a:t>
          </a:r>
          <a:r>
            <a:rPr lang="en-US" sz="2000" kern="1200" dirty="0" err="1"/>
            <a:t>évaluation</a:t>
          </a:r>
          <a:endParaRPr lang="en-US" sz="2000" kern="1200" dirty="0"/>
        </a:p>
      </dsp:txBody>
      <dsp:txXfrm>
        <a:off x="1118115" y="2583258"/>
        <a:ext cx="9490951" cy="491794"/>
      </dsp:txXfrm>
    </dsp:sp>
    <dsp:sp modelId="{8FE8069A-691C-4197-95E4-BA6E1FA7F1A5}">
      <dsp:nvSpPr>
        <dsp:cNvPr id="0" name=""/>
        <dsp:cNvSpPr/>
      </dsp:nvSpPr>
      <dsp:spPr>
        <a:xfrm>
          <a:off x="0" y="3141355"/>
          <a:ext cx="545014" cy="545014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D6727C-5F00-441D-BC94-617DC59518C8}">
      <dsp:nvSpPr>
        <dsp:cNvPr id="0" name=""/>
        <dsp:cNvSpPr/>
      </dsp:nvSpPr>
      <dsp:spPr>
        <a:xfrm>
          <a:off x="1083652" y="3167064"/>
          <a:ext cx="9552025" cy="545014"/>
        </a:xfrm>
        <a:prstGeom prst="roundRect">
          <a:avLst>
            <a:gd name="adj" fmla="val 16670"/>
          </a:avLst>
        </a:prstGeom>
        <a:solidFill>
          <a:schemeClr val="accent2"/>
        </a:solidFill>
        <a:ln w="22225" cap="rnd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Les </a:t>
          </a:r>
          <a:r>
            <a:rPr lang="en-US" sz="2000" kern="1200" dirty="0" err="1"/>
            <a:t>indicateurs</a:t>
          </a:r>
          <a:r>
            <a:rPr lang="en-US" sz="2000" kern="1200" dirty="0"/>
            <a:t> de </a:t>
          </a:r>
          <a:r>
            <a:rPr lang="en-US" sz="2000" kern="1200" dirty="0" err="1"/>
            <a:t>résultat</a:t>
          </a:r>
          <a:r>
            <a:rPr lang="en-US" sz="2000" kern="1200" dirty="0"/>
            <a:t> </a:t>
          </a:r>
          <a:r>
            <a:rPr lang="en-US" sz="2000" kern="1200" dirty="0" err="1"/>
            <a:t>permettant</a:t>
          </a:r>
          <a:r>
            <a:rPr lang="en-US" sz="2000" kern="1200" dirty="0"/>
            <a:t> </a:t>
          </a:r>
          <a:r>
            <a:rPr lang="en-US" sz="2000" kern="1200" dirty="0" err="1"/>
            <a:t>d’apprécier</a:t>
          </a:r>
          <a:r>
            <a:rPr lang="en-US" sz="2000" kern="1200" dirty="0"/>
            <a:t> </a:t>
          </a:r>
          <a:r>
            <a:rPr lang="en-US" sz="2000" kern="1200" dirty="0" err="1"/>
            <a:t>l’atteinte</a:t>
          </a:r>
          <a:r>
            <a:rPr lang="en-US" sz="2000" kern="1200" dirty="0"/>
            <a:t> des </a:t>
          </a:r>
          <a:r>
            <a:rPr lang="en-US" sz="2000" kern="1200" dirty="0" err="1"/>
            <a:t>objectifs</a:t>
          </a:r>
          <a:r>
            <a:rPr lang="en-US" sz="2000" kern="1200" dirty="0"/>
            <a:t> </a:t>
          </a:r>
          <a:r>
            <a:rPr lang="en-US" sz="2000" kern="1200" dirty="0" err="1"/>
            <a:t>fixés</a:t>
          </a:r>
          <a:r>
            <a:rPr lang="en-US" sz="2000" kern="1200" dirty="0"/>
            <a:t> pour </a:t>
          </a:r>
          <a:r>
            <a:rPr lang="en-US" sz="2000" kern="1200" dirty="0" err="1"/>
            <a:t>chaque</a:t>
          </a:r>
          <a:r>
            <a:rPr lang="en-US" sz="2000" kern="1200" dirty="0"/>
            <a:t> test </a:t>
          </a:r>
          <a:r>
            <a:rPr lang="en-US" sz="2000" kern="1200" dirty="0" err="1"/>
            <a:t>en</a:t>
          </a:r>
          <a:r>
            <a:rPr lang="en-US" sz="2000" kern="1200" dirty="0"/>
            <a:t> </a:t>
          </a:r>
          <a:r>
            <a:rPr lang="en-US" sz="2000" kern="1200" dirty="0" err="1"/>
            <a:t>évaluation</a:t>
          </a:r>
          <a:endParaRPr lang="en-US" sz="2000" kern="1200" dirty="0"/>
        </a:p>
      </dsp:txBody>
      <dsp:txXfrm>
        <a:off x="1110262" y="3193674"/>
        <a:ext cx="9498805" cy="491794"/>
      </dsp:txXfrm>
    </dsp:sp>
    <dsp:sp modelId="{C33D09CB-9E07-4E2D-AF38-FE15F2827224}">
      <dsp:nvSpPr>
        <dsp:cNvPr id="0" name=""/>
        <dsp:cNvSpPr/>
      </dsp:nvSpPr>
      <dsp:spPr>
        <a:xfrm>
          <a:off x="0" y="3824204"/>
          <a:ext cx="545014" cy="545014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553809-3D96-478D-8A7E-5E995CEB46AE}">
      <dsp:nvSpPr>
        <dsp:cNvPr id="0" name=""/>
        <dsp:cNvSpPr/>
      </dsp:nvSpPr>
      <dsp:spPr>
        <a:xfrm>
          <a:off x="1060728" y="3777480"/>
          <a:ext cx="9574948" cy="545014"/>
        </a:xfrm>
        <a:prstGeom prst="roundRect">
          <a:avLst>
            <a:gd name="adj" fmla="val 16670"/>
          </a:avLst>
        </a:prstGeom>
        <a:solidFill>
          <a:srgbClr val="00B05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Une </a:t>
          </a:r>
          <a:r>
            <a:rPr lang="en-US" sz="2000" kern="1200" dirty="0" err="1"/>
            <a:t>analyse</a:t>
          </a:r>
          <a:r>
            <a:rPr lang="en-US" sz="2000" kern="1200" dirty="0"/>
            <a:t> </a:t>
          </a:r>
          <a:r>
            <a:rPr lang="en-US" sz="2000" kern="1200" dirty="0" err="1"/>
            <a:t>globale</a:t>
          </a:r>
          <a:r>
            <a:rPr lang="en-US" sz="2000" kern="1200" dirty="0"/>
            <a:t> des </a:t>
          </a:r>
          <a:r>
            <a:rPr lang="en-US" sz="2000" kern="1200" dirty="0" err="1"/>
            <a:t>résultats</a:t>
          </a:r>
          <a:r>
            <a:rPr lang="en-US" sz="2000" kern="1200" dirty="0"/>
            <a:t> de performance et du </a:t>
          </a:r>
          <a:r>
            <a:rPr lang="en-US" sz="2000" kern="1200" dirty="0" err="1"/>
            <a:t>fonctionnement</a:t>
          </a:r>
          <a:r>
            <a:rPr lang="en-US" sz="2000" kern="1200" dirty="0"/>
            <a:t> du PNEEQ</a:t>
          </a:r>
        </a:p>
      </dsp:txBody>
      <dsp:txXfrm>
        <a:off x="1087338" y="3804090"/>
        <a:ext cx="9521728" cy="491794"/>
      </dsp:txXfrm>
    </dsp:sp>
    <dsp:sp modelId="{6133D688-88D7-442A-AF68-D20C41C11DF2}">
      <dsp:nvSpPr>
        <dsp:cNvPr id="0" name=""/>
        <dsp:cNvSpPr/>
      </dsp:nvSpPr>
      <dsp:spPr>
        <a:xfrm>
          <a:off x="0" y="4426837"/>
          <a:ext cx="545014" cy="545014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2066C4-2432-40A2-93EB-5D1F04AB8508}">
      <dsp:nvSpPr>
        <dsp:cNvPr id="0" name=""/>
        <dsp:cNvSpPr/>
      </dsp:nvSpPr>
      <dsp:spPr>
        <a:xfrm>
          <a:off x="1083369" y="4387896"/>
          <a:ext cx="9552308" cy="545014"/>
        </a:xfrm>
        <a:prstGeom prst="roundRect">
          <a:avLst>
            <a:gd name="adj" fmla="val 16670"/>
          </a:avLst>
        </a:prstGeom>
        <a:solidFill>
          <a:schemeClr val="accent2"/>
        </a:solidFill>
        <a:ln w="22225" cap="rnd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Les </a:t>
          </a:r>
          <a:r>
            <a:rPr lang="en-US" sz="2000" kern="1200" dirty="0" err="1"/>
            <a:t>détails</a:t>
          </a:r>
          <a:r>
            <a:rPr lang="en-US" sz="2000" kern="1200" dirty="0"/>
            <a:t> sur </a:t>
          </a:r>
          <a:r>
            <a:rPr lang="en-US" sz="2000" kern="1200" dirty="0" err="1"/>
            <a:t>l’évolution</a:t>
          </a:r>
          <a:r>
            <a:rPr lang="en-US" sz="2000" kern="1200" dirty="0"/>
            <a:t> du PNEEQ</a:t>
          </a:r>
        </a:p>
      </dsp:txBody>
      <dsp:txXfrm>
        <a:off x="1109979" y="4414506"/>
        <a:ext cx="9499088" cy="491794"/>
      </dsp:txXfrm>
    </dsp:sp>
    <dsp:sp modelId="{677239A1-3EBA-41EC-AEFB-647E3293A068}">
      <dsp:nvSpPr>
        <dsp:cNvPr id="0" name=""/>
        <dsp:cNvSpPr/>
      </dsp:nvSpPr>
      <dsp:spPr>
        <a:xfrm>
          <a:off x="33495" y="5021676"/>
          <a:ext cx="545014" cy="545014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B4F016-5C75-4784-B457-22BDF3D42E2F}">
      <dsp:nvSpPr>
        <dsp:cNvPr id="0" name=""/>
        <dsp:cNvSpPr/>
      </dsp:nvSpPr>
      <dsp:spPr>
        <a:xfrm>
          <a:off x="1024540" y="4998312"/>
          <a:ext cx="9611137" cy="545014"/>
        </a:xfrm>
        <a:prstGeom prst="roundRect">
          <a:avLst>
            <a:gd name="adj" fmla="val 16670"/>
          </a:avLst>
        </a:prstGeom>
        <a:solidFill>
          <a:srgbClr val="00B0F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Les </a:t>
          </a:r>
          <a:r>
            <a:rPr lang="en-US" sz="1700" kern="1200" dirty="0" err="1"/>
            <a:t>recommandations</a:t>
          </a:r>
          <a:r>
            <a:rPr lang="en-US" sz="1700" kern="1200" dirty="0"/>
            <a:t> du </a:t>
          </a:r>
          <a:r>
            <a:rPr lang="en-US" sz="1700" kern="1200" dirty="0" err="1"/>
            <a:t>Comité</a:t>
          </a:r>
          <a:r>
            <a:rPr lang="en-US" sz="1700" kern="1200" dirty="0"/>
            <a:t> Technique </a:t>
          </a:r>
          <a:r>
            <a:rPr lang="en-US" sz="1700" kern="1200" dirty="0" err="1"/>
            <a:t>Consultatif</a:t>
          </a:r>
          <a:r>
            <a:rPr lang="en-US" sz="1700" kern="1200" dirty="0"/>
            <a:t> (CTC)</a:t>
          </a:r>
        </a:p>
      </dsp:txBody>
      <dsp:txXfrm>
        <a:off x="1051150" y="5024922"/>
        <a:ext cx="9557917" cy="491794"/>
      </dsp:txXfrm>
    </dsp:sp>
    <dsp:sp modelId="{CAF42C89-62C1-4B13-855A-B1AA394132C4}">
      <dsp:nvSpPr>
        <dsp:cNvPr id="0" name=""/>
        <dsp:cNvSpPr/>
      </dsp:nvSpPr>
      <dsp:spPr>
        <a:xfrm>
          <a:off x="0" y="5585363"/>
          <a:ext cx="545014" cy="545014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261640-791D-4947-8E04-6ED18288A4AB}">
      <dsp:nvSpPr>
        <dsp:cNvPr id="0" name=""/>
        <dsp:cNvSpPr/>
      </dsp:nvSpPr>
      <dsp:spPr>
        <a:xfrm>
          <a:off x="989129" y="5608727"/>
          <a:ext cx="9646547" cy="545014"/>
        </a:xfrm>
        <a:prstGeom prst="roundRect">
          <a:avLst>
            <a:gd name="adj" fmla="val 16670"/>
          </a:avLst>
        </a:prstGeom>
        <a:solidFill>
          <a:schemeClr val="accent2"/>
        </a:solidFill>
        <a:ln w="22225" cap="rnd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Une conclusion </a:t>
          </a:r>
          <a:endParaRPr lang="en-US" sz="1700" kern="1200" dirty="0"/>
        </a:p>
      </dsp:txBody>
      <dsp:txXfrm>
        <a:off x="1015739" y="5635337"/>
        <a:ext cx="9593327" cy="49179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07E63E-910F-4690-9D8B-032150454914}">
      <dsp:nvSpPr>
        <dsp:cNvPr id="0" name=""/>
        <dsp:cNvSpPr/>
      </dsp:nvSpPr>
      <dsp:spPr>
        <a:xfrm>
          <a:off x="3635848" y="726151"/>
          <a:ext cx="56088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0886" y="45720"/>
              </a:lnTo>
            </a:path>
          </a:pathLst>
        </a:custGeom>
        <a:noFill/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01504" y="768914"/>
        <a:ext cx="29574" cy="5914"/>
      </dsp:txXfrm>
    </dsp:sp>
    <dsp:sp modelId="{83C6FFDB-5FD9-4D0E-9E0F-2FA58D47BA41}">
      <dsp:nvSpPr>
        <dsp:cNvPr id="0" name=""/>
        <dsp:cNvSpPr/>
      </dsp:nvSpPr>
      <dsp:spPr>
        <a:xfrm>
          <a:off x="1065968" y="367"/>
          <a:ext cx="2571680" cy="154300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014" tIns="132274" rIns="126014" bIns="13227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- An overall summary of the results supplemented by the comments of the Technical Advisory Committee</a:t>
          </a:r>
        </a:p>
      </dsp:txBody>
      <dsp:txXfrm>
        <a:off x="1065968" y="367"/>
        <a:ext cx="2571680" cy="1543008"/>
      </dsp:txXfrm>
    </dsp:sp>
    <dsp:sp modelId="{E4536A2E-A765-458B-A378-249172B8D265}">
      <dsp:nvSpPr>
        <dsp:cNvPr id="0" name=""/>
        <dsp:cNvSpPr/>
      </dsp:nvSpPr>
      <dsp:spPr>
        <a:xfrm>
          <a:off x="6799015" y="726151"/>
          <a:ext cx="56088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0886" y="45720"/>
              </a:lnTo>
            </a:path>
          </a:pathLst>
        </a:custGeom>
        <a:noFill/>
        <a:ln w="12700" cap="rnd" cmpd="sng" algn="ctr">
          <a:solidFill>
            <a:schemeClr val="accent2">
              <a:hueOff val="-152927"/>
              <a:satOff val="8134"/>
              <a:lumOff val="235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64671" y="768914"/>
        <a:ext cx="29574" cy="5914"/>
      </dsp:txXfrm>
    </dsp:sp>
    <dsp:sp modelId="{957CB025-A0C6-4DDA-BB36-C2EBF4C0769B}">
      <dsp:nvSpPr>
        <dsp:cNvPr id="0" name=""/>
        <dsp:cNvSpPr/>
      </dsp:nvSpPr>
      <dsp:spPr>
        <a:xfrm>
          <a:off x="4229134" y="367"/>
          <a:ext cx="2571680" cy="1543008"/>
        </a:xfrm>
        <a:prstGeom prst="rect">
          <a:avLst/>
        </a:prstGeom>
        <a:solidFill>
          <a:schemeClr val="accent2">
            <a:hueOff val="-122342"/>
            <a:satOff val="6507"/>
            <a:lumOff val="1882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014" tIns="132274" rIns="126014" bIns="13227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- Identify issues related to participant performance</a:t>
          </a:r>
        </a:p>
      </dsp:txBody>
      <dsp:txXfrm>
        <a:off x="4229134" y="367"/>
        <a:ext cx="2571680" cy="1543008"/>
      </dsp:txXfrm>
    </dsp:sp>
    <dsp:sp modelId="{AC25B3D6-2785-492B-BAAB-99CAF84BC120}">
      <dsp:nvSpPr>
        <dsp:cNvPr id="0" name=""/>
        <dsp:cNvSpPr/>
      </dsp:nvSpPr>
      <dsp:spPr>
        <a:xfrm>
          <a:off x="2351808" y="1541575"/>
          <a:ext cx="6326333" cy="560886"/>
        </a:xfrm>
        <a:custGeom>
          <a:avLst/>
          <a:gdLst/>
          <a:ahLst/>
          <a:cxnLst/>
          <a:rect l="0" t="0" r="0" b="0"/>
          <a:pathLst>
            <a:path>
              <a:moveTo>
                <a:pt x="6326333" y="0"/>
              </a:moveTo>
              <a:lnTo>
                <a:pt x="6326333" y="297543"/>
              </a:lnTo>
              <a:lnTo>
                <a:pt x="0" y="297543"/>
              </a:lnTo>
              <a:lnTo>
                <a:pt x="0" y="560886"/>
              </a:lnTo>
            </a:path>
          </a:pathLst>
        </a:custGeom>
        <a:noFill/>
        <a:ln w="12700" cap="rnd" cmpd="sng" algn="ctr">
          <a:solidFill>
            <a:schemeClr val="accent2">
              <a:hueOff val="-305854"/>
              <a:satOff val="16268"/>
              <a:lumOff val="470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56126" y="1819061"/>
        <a:ext cx="317696" cy="5914"/>
      </dsp:txXfrm>
    </dsp:sp>
    <dsp:sp modelId="{E2160603-ECE5-4431-9B17-8823B91BEA3A}">
      <dsp:nvSpPr>
        <dsp:cNvPr id="0" name=""/>
        <dsp:cNvSpPr/>
      </dsp:nvSpPr>
      <dsp:spPr>
        <a:xfrm>
          <a:off x="7392301" y="367"/>
          <a:ext cx="2571680" cy="1543008"/>
        </a:xfrm>
        <a:prstGeom prst="rect">
          <a:avLst/>
        </a:prstGeom>
        <a:solidFill>
          <a:schemeClr val="accent2">
            <a:hueOff val="-244683"/>
            <a:satOff val="13014"/>
            <a:lumOff val="3764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014" tIns="132274" rIns="126014" bIns="13227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- The drafting of the departmental performance report and sent to each Departmental Technologist.</a:t>
          </a:r>
        </a:p>
      </dsp:txBody>
      <dsp:txXfrm>
        <a:off x="7392301" y="367"/>
        <a:ext cx="2571680" cy="1543008"/>
      </dsp:txXfrm>
    </dsp:sp>
    <dsp:sp modelId="{D16CA80C-9D8F-4805-8A61-36DE3C55F616}">
      <dsp:nvSpPr>
        <dsp:cNvPr id="0" name=""/>
        <dsp:cNvSpPr/>
      </dsp:nvSpPr>
      <dsp:spPr>
        <a:xfrm>
          <a:off x="3635848" y="2860646"/>
          <a:ext cx="56088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0886" y="45720"/>
              </a:lnTo>
            </a:path>
          </a:pathLst>
        </a:custGeom>
        <a:noFill/>
        <a:ln w="12700" cap="rnd" cmpd="sng" algn="ctr">
          <a:solidFill>
            <a:schemeClr val="accent2">
              <a:hueOff val="-458782"/>
              <a:satOff val="24401"/>
              <a:lumOff val="705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01504" y="2903408"/>
        <a:ext cx="29574" cy="5914"/>
      </dsp:txXfrm>
    </dsp:sp>
    <dsp:sp modelId="{C392F574-0BAC-401B-B5BA-11BF050C81AD}">
      <dsp:nvSpPr>
        <dsp:cNvPr id="0" name=""/>
        <dsp:cNvSpPr/>
      </dsp:nvSpPr>
      <dsp:spPr>
        <a:xfrm>
          <a:off x="1065968" y="2134862"/>
          <a:ext cx="2571680" cy="1543008"/>
        </a:xfrm>
        <a:prstGeom prst="rect">
          <a:avLst/>
        </a:prstGeom>
        <a:solidFill>
          <a:schemeClr val="accent2">
            <a:hueOff val="-367025"/>
            <a:satOff val="19521"/>
            <a:lumOff val="5647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014" tIns="132274" rIns="126014" bIns="13227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In this report, problems related to a laboratory's performance are identified and corrective actions to be taken</a:t>
          </a:r>
        </a:p>
      </dsp:txBody>
      <dsp:txXfrm>
        <a:off x="1065968" y="2134862"/>
        <a:ext cx="2571680" cy="1543008"/>
      </dsp:txXfrm>
    </dsp:sp>
    <dsp:sp modelId="{54C4859C-45E5-432D-A9DF-5BC86515C333}">
      <dsp:nvSpPr>
        <dsp:cNvPr id="0" name=""/>
        <dsp:cNvSpPr/>
      </dsp:nvSpPr>
      <dsp:spPr>
        <a:xfrm>
          <a:off x="6799015" y="2860646"/>
          <a:ext cx="56088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0886" y="45720"/>
              </a:lnTo>
            </a:path>
          </a:pathLst>
        </a:custGeom>
        <a:noFill/>
        <a:ln w="12700" cap="rnd" cmpd="sng" algn="ctr">
          <a:solidFill>
            <a:schemeClr val="accent2">
              <a:hueOff val="-611709"/>
              <a:satOff val="32535"/>
              <a:lumOff val="941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64671" y="2903408"/>
        <a:ext cx="29574" cy="5914"/>
      </dsp:txXfrm>
    </dsp:sp>
    <dsp:sp modelId="{125976BB-E918-44F2-AD87-AC8359F4881E}">
      <dsp:nvSpPr>
        <dsp:cNvPr id="0" name=""/>
        <dsp:cNvSpPr/>
      </dsp:nvSpPr>
      <dsp:spPr>
        <a:xfrm>
          <a:off x="4229134" y="2134862"/>
          <a:ext cx="2571680" cy="1543008"/>
        </a:xfrm>
        <a:prstGeom prst="rect">
          <a:avLst/>
        </a:prstGeom>
        <a:solidFill>
          <a:schemeClr val="accent2">
            <a:hueOff val="-489367"/>
            <a:satOff val="26028"/>
            <a:lumOff val="7529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014" tIns="132274" rIns="126014" bIns="13227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- Dissemination of results at the national workshop held each year</a:t>
          </a:r>
        </a:p>
      </dsp:txBody>
      <dsp:txXfrm>
        <a:off x="4229134" y="2134862"/>
        <a:ext cx="2571680" cy="1543008"/>
      </dsp:txXfrm>
    </dsp:sp>
    <dsp:sp modelId="{1475382E-4A41-4A38-901F-0170C40BD17B}">
      <dsp:nvSpPr>
        <dsp:cNvPr id="0" name=""/>
        <dsp:cNvSpPr/>
      </dsp:nvSpPr>
      <dsp:spPr>
        <a:xfrm>
          <a:off x="7392301" y="2134862"/>
          <a:ext cx="2571680" cy="1543008"/>
        </a:xfrm>
        <a:prstGeom prst="rect">
          <a:avLst/>
        </a:prstGeom>
        <a:solidFill>
          <a:schemeClr val="accent2">
            <a:hueOff val="-611709"/>
            <a:satOff val="32535"/>
            <a:lumOff val="9411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6014" tIns="132274" rIns="126014" bIns="13227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- Recommendations/ decisions to improve laboratory performance and operations of the EQA Program</a:t>
          </a:r>
        </a:p>
      </dsp:txBody>
      <dsp:txXfrm>
        <a:off x="7392301" y="2134862"/>
        <a:ext cx="2571680" cy="15430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0.28017</cdr:x>
      <cdr:y>0.59459</cdr:y>
    </cdr:from>
    <cdr:to>
      <cdr:x>0.33621</cdr:x>
      <cdr:y>0.69516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80949" y="1631074"/>
          <a:ext cx="256189" cy="2758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0.30029</cdr:x>
      <cdr:y>0.56825</cdr:y>
    </cdr:from>
    <cdr:to>
      <cdr:x>0.36638</cdr:x>
      <cdr:y>0.90158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72914" y="1558816"/>
          <a:ext cx="302173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0.26293</cdr:x>
      <cdr:y>0.60097</cdr:y>
    </cdr:from>
    <cdr:to>
      <cdr:x>0.38793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99255" y="1259347"/>
          <a:ext cx="522597" cy="8361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  </a:t>
          </a:r>
          <a:r>
            <a:rPr lang="en-US" sz="1400" dirty="0">
              <a:latin typeface="Arial Black" panose="020B0A04020102020204" pitchFamily="34" charset="0"/>
            </a:rPr>
            <a:t>92%</a:t>
          </a:r>
        </a:p>
      </cdr:txBody>
    </cdr:sp>
  </cdr:relSizeAnchor>
  <cdr:relSizeAnchor xmlns:cdr="http://schemas.openxmlformats.org/drawingml/2006/chartDrawing">
    <cdr:from>
      <cdr:x>0.34483</cdr:x>
      <cdr:y>0.60559</cdr:y>
    </cdr:from>
    <cdr:to>
      <cdr:x>0.60517</cdr:x>
      <cdr:y>0.97581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884962" y="3059289"/>
          <a:ext cx="2933072" cy="18702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dirty="0">
              <a:latin typeface="Arial Black" panose="020B0A04020102020204" pitchFamily="34" charset="0"/>
            </a:rPr>
            <a:t>  93%</a:t>
          </a:r>
        </a:p>
      </cdr:txBody>
    </cdr:sp>
  </cdr:relSizeAnchor>
  <cdr:relSizeAnchor xmlns:cdr="http://schemas.openxmlformats.org/drawingml/2006/chartDrawing">
    <cdr:from>
      <cdr:x>0.73205</cdr:x>
      <cdr:y>0.59297</cdr:y>
    </cdr:from>
    <cdr:to>
      <cdr:x>0.96138</cdr:x>
      <cdr:y>0.95887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347351" y="1637246"/>
          <a:ext cx="1048645" cy="10102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          </a:t>
          </a:r>
        </a:p>
        <a:p xmlns:a="http://schemas.openxmlformats.org/drawingml/2006/main">
          <a:r>
            <a:rPr lang="en-US" sz="1400" dirty="0">
              <a:latin typeface="Arial Black" panose="020B0A04020102020204" pitchFamily="34" charset="0"/>
            </a:rPr>
            <a:t>       88%</a:t>
          </a:r>
        </a:p>
      </cdr:txBody>
    </cdr:sp>
  </cdr:relSizeAnchor>
  <cdr:relSizeAnchor xmlns:cdr="http://schemas.openxmlformats.org/drawingml/2006/chartDrawing">
    <cdr:from>
      <cdr:x>0.81453</cdr:x>
      <cdr:y>0.58771</cdr:y>
    </cdr:from>
    <cdr:to>
      <cdr:x>1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9176749" y="2968978"/>
          <a:ext cx="2089563" cy="2082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dirty="0">
              <a:latin typeface="Arial Black" panose="020B0A04020102020204" pitchFamily="34" charset="0"/>
            </a:rPr>
            <a:t>      </a:t>
          </a:r>
        </a:p>
        <a:p xmlns:a="http://schemas.openxmlformats.org/drawingml/2006/main">
          <a:r>
            <a:rPr lang="en-US" sz="1400" dirty="0">
              <a:latin typeface="Arial Black" panose="020B0A04020102020204" pitchFamily="34" charset="0"/>
            </a:rPr>
            <a:t>       93%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0.10079</cdr:x>
      <cdr:y>0.6262</cdr:y>
    </cdr:from>
    <cdr:to>
      <cdr:x>0.10759</cdr:x>
      <cdr:y>0.67773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85728" y="2170815"/>
          <a:ext cx="66454" cy="1786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0.09513</cdr:x>
      <cdr:y>0.58069</cdr:y>
    </cdr:from>
    <cdr:to>
      <cdr:x>0.12118</cdr:x>
      <cdr:y>0.84214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604543" y="2338865"/>
          <a:ext cx="906352" cy="2547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    </a:t>
          </a:r>
          <a:r>
            <a:rPr lang="en-US" sz="1400" b="1"/>
            <a:t>86%</a:t>
          </a:r>
        </a:p>
      </cdr:txBody>
    </cdr:sp>
  </cdr:relSizeAnchor>
  <cdr:relSizeAnchor xmlns:cdr="http://schemas.openxmlformats.org/drawingml/2006/chartDrawing">
    <cdr:from>
      <cdr:x>0.12231</cdr:x>
      <cdr:y>0.71638</cdr:y>
    </cdr:from>
    <cdr:to>
      <cdr:x>0.23061</cdr:x>
      <cdr:y>0.8081</cdr:y>
    </cdr:to>
    <cdr:sp macro="" textlink="">
      <cdr:nvSpPr>
        <cdr:cNvPr id="4" name="TextBox 3"/>
        <cdr:cNvSpPr txBox="1"/>
      </cdr:nvSpPr>
      <cdr:spPr>
        <a:xfrm xmlns:a="http://schemas.openxmlformats.org/drawingml/2006/main" rot="16200000">
          <a:off x="1566732" y="2112864"/>
          <a:ext cx="317964" cy="10590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/>
            <a:t>87%</a:t>
          </a:r>
        </a:p>
      </cdr:txBody>
    </cdr:sp>
  </cdr:relSizeAnchor>
  <cdr:relSizeAnchor xmlns:cdr="http://schemas.openxmlformats.org/drawingml/2006/chartDrawing">
    <cdr:from>
      <cdr:x>0.25708</cdr:x>
      <cdr:y>0.59744</cdr:y>
    </cdr:from>
    <cdr:to>
      <cdr:x>0.32843</cdr:x>
      <cdr:y>0.8722</cdr:y>
    </cdr:to>
    <cdr:sp macro="" textlink="">
      <cdr:nvSpPr>
        <cdr:cNvPr id="6" name="TextBox 5"/>
        <cdr:cNvSpPr txBox="1"/>
      </cdr:nvSpPr>
      <cdr:spPr>
        <a:xfrm xmlns:a="http://schemas.openxmlformats.org/drawingml/2006/main" rot="16200000">
          <a:off x="2386788" y="2198502"/>
          <a:ext cx="952500" cy="6977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/>
            <a:t>    </a:t>
          </a:r>
          <a:r>
            <a:rPr lang="en-US" sz="1400" b="1" baseline="0"/>
            <a:t>  </a:t>
          </a:r>
          <a:r>
            <a:rPr lang="en-US" sz="1400" b="1"/>
            <a:t>71%</a:t>
          </a:r>
        </a:p>
      </cdr:txBody>
    </cdr:sp>
  </cdr:relSizeAnchor>
  <cdr:relSizeAnchor xmlns:cdr="http://schemas.openxmlformats.org/drawingml/2006/chartDrawing">
    <cdr:from>
      <cdr:x>0.28426</cdr:x>
      <cdr:y>0.47604</cdr:y>
    </cdr:from>
    <cdr:to>
      <cdr:x>0.3933</cdr:x>
      <cdr:y>0.80281</cdr:y>
    </cdr:to>
    <cdr:sp macro="" textlink="">
      <cdr:nvSpPr>
        <cdr:cNvPr id="7" name="TextBox 6"/>
        <cdr:cNvSpPr txBox="1"/>
      </cdr:nvSpPr>
      <cdr:spPr>
        <a:xfrm xmlns:a="http://schemas.openxmlformats.org/drawingml/2006/main" rot="16200000">
          <a:off x="2746745" y="1683486"/>
          <a:ext cx="1132811" cy="10663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/>
            <a:t>81%</a:t>
          </a:r>
        </a:p>
      </cdr:txBody>
    </cdr:sp>
  </cdr:relSizeAnchor>
  <cdr:relSizeAnchor xmlns:cdr="http://schemas.openxmlformats.org/drawingml/2006/chartDrawing">
    <cdr:from>
      <cdr:x>0.41563</cdr:x>
      <cdr:y>0.60703</cdr:y>
    </cdr:from>
    <cdr:to>
      <cdr:x>0.46206</cdr:x>
      <cdr:y>0.8115</cdr:y>
    </cdr:to>
    <cdr:sp macro="" textlink="">
      <cdr:nvSpPr>
        <cdr:cNvPr id="8" name="TextBox 7"/>
        <cdr:cNvSpPr txBox="1"/>
      </cdr:nvSpPr>
      <cdr:spPr>
        <a:xfrm xmlns:a="http://schemas.openxmlformats.org/drawingml/2006/main" rot="16200000">
          <a:off x="3937372" y="2231727"/>
          <a:ext cx="708837" cy="4541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/>
            <a:t> 87%</a:t>
          </a:r>
        </a:p>
      </cdr:txBody>
    </cdr:sp>
  </cdr:relSizeAnchor>
  <cdr:relSizeAnchor xmlns:cdr="http://schemas.openxmlformats.org/drawingml/2006/chartDrawing">
    <cdr:from>
      <cdr:x>0.44507</cdr:x>
      <cdr:y>0.58466</cdr:y>
    </cdr:from>
    <cdr:to>
      <cdr:x>0.49377</cdr:x>
      <cdr:y>0.79553</cdr:y>
    </cdr:to>
    <cdr:sp macro="" textlink="">
      <cdr:nvSpPr>
        <cdr:cNvPr id="9" name="TextBox 8"/>
        <cdr:cNvSpPr txBox="1"/>
      </cdr:nvSpPr>
      <cdr:spPr>
        <a:xfrm xmlns:a="http://schemas.openxmlformats.org/drawingml/2006/main" rot="16200000">
          <a:off x="4225337" y="2154201"/>
          <a:ext cx="730989" cy="4762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/>
            <a:t>93%</a:t>
          </a:r>
        </a:p>
      </cdr:txBody>
    </cdr:sp>
  </cdr:relSizeAnchor>
  <cdr:relSizeAnchor xmlns:cdr="http://schemas.openxmlformats.org/drawingml/2006/chartDrawing">
    <cdr:from>
      <cdr:x>0.58097</cdr:x>
      <cdr:y>0.61661</cdr:y>
    </cdr:from>
    <cdr:to>
      <cdr:x>0.61948</cdr:x>
      <cdr:y>0.79553</cdr:y>
    </cdr:to>
    <cdr:sp macro="" textlink="">
      <cdr:nvSpPr>
        <cdr:cNvPr id="10" name="TextBox 9"/>
        <cdr:cNvSpPr txBox="1"/>
      </cdr:nvSpPr>
      <cdr:spPr>
        <a:xfrm xmlns:a="http://schemas.openxmlformats.org/drawingml/2006/main" rot="16200000">
          <a:off x="5559945" y="2259418"/>
          <a:ext cx="620233" cy="3765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/>
            <a:t>92%</a:t>
          </a:r>
        </a:p>
      </cdr:txBody>
    </cdr:sp>
  </cdr:relSizeAnchor>
  <cdr:relSizeAnchor xmlns:cdr="http://schemas.openxmlformats.org/drawingml/2006/chartDrawing">
    <cdr:from>
      <cdr:x>0.60929</cdr:x>
      <cdr:y>0.61022</cdr:y>
    </cdr:from>
    <cdr:to>
      <cdr:x>0.71645</cdr:x>
      <cdr:y>0.79553</cdr:y>
    </cdr:to>
    <cdr:sp macro="" textlink="">
      <cdr:nvSpPr>
        <cdr:cNvPr id="11" name="TextBox 10"/>
        <cdr:cNvSpPr txBox="1"/>
      </cdr:nvSpPr>
      <cdr:spPr>
        <a:xfrm xmlns:a="http://schemas.openxmlformats.org/drawingml/2006/main" rot="16200000">
          <a:off x="6161493" y="1912606"/>
          <a:ext cx="642384" cy="10480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/>
            <a:t>95%</a:t>
          </a:r>
        </a:p>
      </cdr:txBody>
    </cdr:sp>
  </cdr:relSizeAnchor>
  <cdr:relSizeAnchor xmlns:cdr="http://schemas.openxmlformats.org/drawingml/2006/chartDrawing">
    <cdr:from>
      <cdr:x>0.74632</cdr:x>
      <cdr:y>0.67093</cdr:y>
    </cdr:from>
    <cdr:to>
      <cdr:x>0.85454</cdr:x>
      <cdr:y>0.97623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7298809" y="2325872"/>
          <a:ext cx="1058382" cy="10583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0.74292</cdr:x>
      <cdr:y>0.6262</cdr:y>
    </cdr:from>
    <cdr:to>
      <cdr:x>0.85114</cdr:x>
      <cdr:y>0.79872</cdr:y>
    </cdr:to>
    <cdr:sp macro="" textlink="">
      <cdr:nvSpPr>
        <cdr:cNvPr id="13" name="TextBox 12"/>
        <cdr:cNvSpPr txBox="1"/>
      </cdr:nvSpPr>
      <cdr:spPr>
        <a:xfrm xmlns:a="http://schemas.openxmlformats.org/drawingml/2006/main" rot="16200000">
          <a:off x="7495734" y="1940665"/>
          <a:ext cx="598081" cy="1058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/>
            <a:t>92%</a:t>
          </a:r>
        </a:p>
      </cdr:txBody>
    </cdr:sp>
  </cdr:relSizeAnchor>
  <cdr:relSizeAnchor xmlns:cdr="http://schemas.openxmlformats.org/drawingml/2006/chartDrawing">
    <cdr:from>
      <cdr:x>0.77237</cdr:x>
      <cdr:y>0.65476</cdr:y>
    </cdr:from>
    <cdr:to>
      <cdr:x>0.8704</cdr:x>
      <cdr:y>0.80476</cdr:y>
    </cdr:to>
    <cdr:sp macro="" textlink="">
      <cdr:nvSpPr>
        <cdr:cNvPr id="14" name="TextBox 13"/>
        <cdr:cNvSpPr txBox="1"/>
      </cdr:nvSpPr>
      <cdr:spPr>
        <a:xfrm xmlns:a="http://schemas.openxmlformats.org/drawingml/2006/main" rot="16200000">
          <a:off x="8936413" y="2863619"/>
          <a:ext cx="702527" cy="11084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/>
            <a:t> 93%</a:t>
          </a:r>
        </a:p>
      </cdr:txBody>
    </cdr:sp>
  </cdr:relSizeAnchor>
  <cdr:relSizeAnchor xmlns:cdr="http://schemas.openxmlformats.org/drawingml/2006/chartDrawing">
    <cdr:from>
      <cdr:x>0.90434</cdr:x>
      <cdr:y>0.61342</cdr:y>
    </cdr:from>
    <cdr:to>
      <cdr:x>1</cdr:x>
      <cdr:y>0.79872</cdr:y>
    </cdr:to>
    <cdr:sp macro="" textlink="">
      <cdr:nvSpPr>
        <cdr:cNvPr id="15" name="TextBox 14"/>
        <cdr:cNvSpPr txBox="1"/>
      </cdr:nvSpPr>
      <cdr:spPr>
        <a:xfrm xmlns:a="http://schemas.openxmlformats.org/drawingml/2006/main" rot="16200000">
          <a:off x="10332576" y="2766054"/>
          <a:ext cx="867855" cy="10816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/>
            <a:t>88%</a:t>
          </a:r>
        </a:p>
      </cdr:txBody>
    </cdr:sp>
  </cdr:relSizeAnchor>
  <cdr:relSizeAnchor xmlns:cdr="http://schemas.openxmlformats.org/drawingml/2006/chartDrawing">
    <cdr:from>
      <cdr:x>0.93998</cdr:x>
      <cdr:y>0.6869</cdr:y>
    </cdr:from>
    <cdr:to>
      <cdr:x>1</cdr:x>
      <cdr:y>0.83387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9192733" y="2381250"/>
          <a:ext cx="587006" cy="5094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0.9065</cdr:x>
      <cdr:y>0.73623</cdr:y>
    </cdr:from>
    <cdr:to>
      <cdr:x>1</cdr:x>
      <cdr:y>1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9225960" y="262491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0.93431</cdr:x>
      <cdr:y>0.66454</cdr:y>
    </cdr:from>
    <cdr:to>
      <cdr:x>1</cdr:x>
      <cdr:y>0.92831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9137355" y="2303721"/>
          <a:ext cx="64238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0.93884</cdr:x>
      <cdr:y>0.70607</cdr:y>
    </cdr:from>
    <cdr:to>
      <cdr:x>1</cdr:x>
      <cdr:y>0.96984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9181657" y="2447703"/>
          <a:ext cx="598081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0.9065</cdr:x>
      <cdr:y>0.64537</cdr:y>
    </cdr:from>
    <cdr:to>
      <cdr:x>1</cdr:x>
      <cdr:y>0.90914</cdr:y>
    </cdr:to>
    <cdr:sp macro="" textlink="">
      <cdr:nvSpPr>
        <cdr:cNvPr id="20" name="TextBox 19"/>
        <cdr:cNvSpPr txBox="1"/>
      </cdr:nvSpPr>
      <cdr:spPr>
        <a:xfrm xmlns:a="http://schemas.openxmlformats.org/drawingml/2006/main">
          <a:off x="9624681" y="223726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0.93431</cdr:x>
      <cdr:y>0.67093</cdr:y>
    </cdr:from>
    <cdr:to>
      <cdr:x>1</cdr:x>
      <cdr:y>0.79872</cdr:y>
    </cdr:to>
    <cdr:sp macro="" textlink="">
      <cdr:nvSpPr>
        <cdr:cNvPr id="21" name="TextBox 20"/>
        <cdr:cNvSpPr txBox="1"/>
      </cdr:nvSpPr>
      <cdr:spPr>
        <a:xfrm xmlns:a="http://schemas.openxmlformats.org/drawingml/2006/main" rot="16200000">
          <a:off x="9237035" y="2226192"/>
          <a:ext cx="443023" cy="6423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/>
            <a:t>93%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6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B1906140-F973-439A-8156-4F48FCE47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43BD0C5-D845-4004-ACB7-BD2F9174DD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638175"/>
            <a:ext cx="7485542" cy="575239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5B0B48-AFD7-3FBB-F492-A6CE20E86C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9243" y="1419225"/>
            <a:ext cx="6798608" cy="208586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300" dirty="0">
                <a:solidFill>
                  <a:srgbClr val="FFFFFF"/>
                </a:solidFill>
              </a:rPr>
              <a:t>Manage and use PT data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0E5D13-59E0-78A4-5CCD-33B9D3004B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9243" y="3505095"/>
            <a:ext cx="6798608" cy="173365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FR" sz="1200" dirty="0">
                <a:solidFill>
                  <a:schemeClr val="bg2"/>
                </a:solidFill>
              </a:rPr>
              <a:t>National Public Health </a:t>
            </a:r>
            <a:r>
              <a:rPr lang="fr-FR" sz="1200" dirty="0" err="1">
                <a:solidFill>
                  <a:schemeClr val="bg2"/>
                </a:solidFill>
              </a:rPr>
              <a:t>Laboratory</a:t>
            </a:r>
            <a:r>
              <a:rPr lang="fr-FR" sz="1200" dirty="0">
                <a:solidFill>
                  <a:schemeClr val="bg2"/>
                </a:solidFill>
              </a:rPr>
              <a:t> Haiti
RTCQI  Workshop Panama
</a:t>
            </a:r>
            <a:r>
              <a:rPr lang="fr-FR" sz="1200" dirty="0" err="1">
                <a:solidFill>
                  <a:schemeClr val="bg2"/>
                </a:solidFill>
              </a:rPr>
              <a:t>Aug</a:t>
            </a:r>
            <a:r>
              <a:rPr lang="fr-FR" sz="1200" dirty="0">
                <a:solidFill>
                  <a:schemeClr val="bg2"/>
                </a:solidFill>
              </a:rPr>
              <a:t> 2024
Garry Robillard,  TM UEEQ/LNSP</a:t>
            </a:r>
            <a:endParaRPr lang="en-US" sz="1200" dirty="0">
              <a:solidFill>
                <a:schemeClr val="bg2"/>
              </a:solidFill>
            </a:endParaRPr>
          </a:p>
        </p:txBody>
      </p:sp>
      <p:pic>
        <p:nvPicPr>
          <p:cNvPr id="5" name="Picture 4" descr="A colorful ferris wheel&#10;&#10;Description automatically generated with low confidence">
            <a:extLst>
              <a:ext uri="{FF2B5EF4-FFF2-40B4-BE49-F238E27FC236}">
                <a16:creationId xmlns:a16="http://schemas.microsoft.com/office/drawing/2014/main" id="{EF065949-A23E-B72F-C0A4-E8A43BB120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70" y="1157813"/>
            <a:ext cx="3032063" cy="1793615"/>
          </a:xfrm>
          <a:prstGeom prst="rect">
            <a:avLst/>
          </a:prstGeom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C984B34C-CF6A-4647-B112-F6F8B68FE0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4391" y="641102"/>
            <a:ext cx="3695019" cy="2827037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building with a sign on it&#10;&#10;Description automatically generated with low confidence">
            <a:extLst>
              <a:ext uri="{FF2B5EF4-FFF2-40B4-BE49-F238E27FC236}">
                <a16:creationId xmlns:a16="http://schemas.microsoft.com/office/drawing/2014/main" id="{5443E0BF-9ABE-9319-A56A-C77ACC7859F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97" r="25365" b="-1"/>
          <a:stretch/>
        </p:blipFill>
        <p:spPr bwMode="auto">
          <a:xfrm>
            <a:off x="1004207" y="3881184"/>
            <a:ext cx="2783038" cy="2186388"/>
          </a:xfrm>
          <a:prstGeom prst="rect">
            <a:avLst/>
          </a:prstGeom>
          <a:noFill/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0B7740F6-2D83-4574-9A7F-04A98094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134" y="3557674"/>
            <a:ext cx="3695019" cy="2827037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614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47CCE-0896-BA51-2BA2-989F3A3CB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EFF"/>
                </a:solidFill>
              </a:rPr>
              <a:t>Analysis of results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D37E3CFC-F74E-08F3-3448-FD8C56C4FB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2292395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0041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22B5BC6-A7E8-897E-7CE3-1F168B1FEC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0764749"/>
              </p:ext>
            </p:extLst>
          </p:nvPr>
        </p:nvGraphicFramePr>
        <p:xfrm>
          <a:off x="882594" y="699715"/>
          <a:ext cx="11624807" cy="6158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7034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EFF"/>
                </a:solidFill>
              </a:rPr>
              <a:t>Taux de participation et d’exactitude pour le VIH</a:t>
            </a:r>
            <a:br>
              <a:rPr lang="en-US">
                <a:solidFill>
                  <a:srgbClr val="FFFEFF"/>
                </a:solidFill>
              </a:rPr>
            </a:br>
            <a:r>
              <a:rPr lang="en-US">
                <a:solidFill>
                  <a:srgbClr val="FFFEFF"/>
                </a:solidFill>
              </a:rPr>
              <a:t>Année 2023</a:t>
            </a:r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6211809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93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ECE14-0D72-D8FD-5C13-F5119ABDA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/>
              <a:t>Taux</a:t>
            </a:r>
            <a:r>
              <a:rPr lang="en-US" sz="2800" b="1" dirty="0"/>
              <a:t> de participation et </a:t>
            </a:r>
            <a:r>
              <a:rPr lang="en-US" sz="2800" b="1" dirty="0" err="1"/>
              <a:t>d’exactitude</a:t>
            </a:r>
            <a:r>
              <a:rPr lang="en-US" sz="2800" b="1" dirty="0"/>
              <a:t> par </a:t>
            </a:r>
            <a:r>
              <a:rPr lang="en-US" sz="2800" b="1" dirty="0" err="1"/>
              <a:t>département</a:t>
            </a:r>
            <a:r>
              <a:rPr lang="en-US" sz="2800" b="1" dirty="0"/>
              <a:t> et par session pour le VIH</a:t>
            </a:r>
            <a:endParaRPr lang="en-US" dirty="0"/>
          </a:p>
        </p:txBody>
      </p:sp>
      <p:graphicFrame>
        <p:nvGraphicFramePr>
          <p:cNvPr id="6" name="Content Placeholder 9">
            <a:extLst>
              <a:ext uri="{FF2B5EF4-FFF2-40B4-BE49-F238E27FC236}">
                <a16:creationId xmlns:a16="http://schemas.microsoft.com/office/drawing/2014/main" id="{E1A3D2B9-FAC6-F076-C003-D53CA9DC0E7C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581025" y="2227263"/>
          <a:ext cx="5422900" cy="36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10">
            <a:extLst>
              <a:ext uri="{FF2B5EF4-FFF2-40B4-BE49-F238E27FC236}">
                <a16:creationId xmlns:a16="http://schemas.microsoft.com/office/drawing/2014/main" id="{B4BDE235-AAA9-51E1-B1D7-7BBDC322C17D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88075" y="2227263"/>
          <a:ext cx="5422900" cy="36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01626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802888"/>
            <a:ext cx="11029616" cy="791736"/>
          </a:xfrm>
        </p:spPr>
        <p:txBody>
          <a:bodyPr>
            <a:normAutofit/>
          </a:bodyPr>
          <a:lstStyle/>
          <a:p>
            <a:pPr algn="ctr"/>
            <a:r>
              <a:rPr lang="en-US" sz="2000" dirty="0"/>
              <a:t>HIV participation and accuracy rates per session</a:t>
            </a:r>
            <a:br>
              <a:rPr lang="en-US" sz="2000" dirty="0"/>
            </a:br>
            <a:r>
              <a:rPr lang="en-US" sz="2000" dirty="0"/>
              <a:t>Years: 2021- 2022- 2023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4054159"/>
              </p:ext>
            </p:extLst>
          </p:nvPr>
        </p:nvGraphicFramePr>
        <p:xfrm>
          <a:off x="412594" y="2007220"/>
          <a:ext cx="11307337" cy="4683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746D46F1-3196-B0E8-E35D-0BE7438C13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4523" y="714072"/>
            <a:ext cx="1313795" cy="77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06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EFF"/>
                </a:solidFill>
              </a:rPr>
              <a:t>Use of EQA program data</a:t>
            </a:r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24146CD0-327B-591F-FC19-BB66588F92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7538512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4637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EFF"/>
                </a:solidFill>
              </a:rPr>
              <a:t>Lessons Learned</a:t>
            </a: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561CCD0A-7327-788F-6021-81BA1509EF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3780879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4774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00547" y="1471044"/>
            <a:ext cx="10687395" cy="2992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1644" y="1828800"/>
            <a:ext cx="10906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-238134" y="2967335"/>
            <a:ext cx="1266827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Thank you for your attention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20898" y="5652655"/>
            <a:ext cx="88670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907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249177F-A06A-45FB-B00F-00720EA19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776F1A-996E-49D1-B112-57A6E71642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4C3B4B-612F-41A6-81E2-EF54C81076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2D3A97A-037A-4CD4-96C9-9571CA29B9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B2DF47-A2B5-A1AB-179A-199FD421C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solidFill>
                  <a:srgbClr val="FFFEFF"/>
                </a:solidFill>
              </a:rPr>
              <a:t>Outline of the Presentation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FCC96D09-EFB9-2149-4568-E7159953BD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2500447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7019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7A1EB241-0852-428A-8A50-67737CA93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A23EDC2-E1E5-4C5D-9C74-714516AF5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2781548-0E4F-4401-A909-82EDF50DBE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61FDE54-4204-4D08-A7FE-3ADFDAE64C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68" name="Rectangle 67">
            <a:extLst>
              <a:ext uri="{FF2B5EF4-FFF2-40B4-BE49-F238E27FC236}">
                <a16:creationId xmlns:a16="http://schemas.microsoft.com/office/drawing/2014/main" id="{6362C011-A678-48AF-9FC1-73146B9DEF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8641"/>
            <a:ext cx="12191999" cy="6309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BC48A4C-3F27-483F-9122-2E7BEF746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38174"/>
            <a:ext cx="3705323" cy="57626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A6176F2-D5B8-22F6-ACCB-F4060FF49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9" y="1209184"/>
            <a:ext cx="3089189" cy="47344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Overview of the EQA Program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BE34379-9777-42D6-A3FF-F808E1E30E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44CF989-C2BA-483F-9050-5FEE187FE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3B5E18FB-9BED-4A1B-BF8B-E2B89730C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D184B4D-836D-A7BE-85AB-38A101A6AE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61870" y="723899"/>
            <a:ext cx="6864154" cy="367830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72000" indent="0"/>
            <a:r>
              <a:rPr lang="en-US"/>
              <a:t>The National Programme for External Quality Assessment in Haiti covers the ten geographical departments of the country.
In 2023, an average of 258 laboratories participated in the program.</a:t>
            </a:r>
          </a:p>
          <a:p>
            <a:pPr marL="0" indent="0"/>
            <a:endParaRPr lang="en-US" dirty="0"/>
          </a:p>
        </p:txBody>
      </p:sp>
      <p:pic>
        <p:nvPicPr>
          <p:cNvPr id="8" name="Picture 7" descr="Chart&#10;&#10;Description automatically generated">
            <a:extLst>
              <a:ext uri="{FF2B5EF4-FFF2-40B4-BE49-F238E27FC236}">
                <a16:creationId xmlns:a16="http://schemas.microsoft.com/office/drawing/2014/main" id="{E2A2136E-26E5-6A84-3C80-C1B97BD723B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034" r="4484" b="3"/>
          <a:stretch/>
        </p:blipFill>
        <p:spPr>
          <a:xfrm>
            <a:off x="4793052" y="4862565"/>
            <a:ext cx="2597834" cy="1394354"/>
          </a:xfrm>
          <a:prstGeom prst="rect">
            <a:avLst/>
          </a:prstGeom>
        </p:spPr>
      </p:pic>
      <p:pic>
        <p:nvPicPr>
          <p:cNvPr id="9" name="Content Placeholder 8" descr="Map">
            <a:extLst>
              <a:ext uri="{FF2B5EF4-FFF2-40B4-BE49-F238E27FC236}">
                <a16:creationId xmlns:a16="http://schemas.microsoft.com/office/drawing/2014/main" id="{94132DFD-4E53-6D3E-66F4-2BD9CB540D5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rcRect t="13277" r="1" b="4149"/>
          <a:stretch/>
        </p:blipFill>
        <p:spPr>
          <a:xfrm>
            <a:off x="8588015" y="4862565"/>
            <a:ext cx="2597833" cy="1394354"/>
          </a:xfrm>
          <a:prstGeom prst="rect">
            <a:avLst/>
          </a:prstGeom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8439A915-9E0D-4CCC-A459-3357EB156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1923" y="4725713"/>
            <a:ext cx="3702878" cy="1672784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A930378-8185-4FA0-946B-D6E6F7EAED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36239" y="4725713"/>
            <a:ext cx="3702878" cy="1672784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399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98DB84E-78F8-DE39-82C5-D8352A14F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 dirty="0" err="1"/>
              <a:t>Programme</a:t>
            </a:r>
            <a:r>
              <a:rPr lang="en-US" dirty="0"/>
              <a:t> Logistics Infrastructure: RNTE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FE9758B-E361-4084-8D9F-729FA6C4AD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2180496"/>
            <a:ext cx="5404639" cy="404568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F8572F48-5288-831D-5D98-F9F9FFB73E6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517" r="1" b="1"/>
          <a:stretch/>
        </p:blipFill>
        <p:spPr>
          <a:xfrm>
            <a:off x="657225" y="2708457"/>
            <a:ext cx="4962525" cy="2954417"/>
          </a:xfrm>
          <a:prstGeom prst="rect">
            <a:avLst/>
          </a:prstGeom>
        </p:spPr>
      </p:pic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2509BEFF-F4EC-77C9-E345-B6C8887104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3493673"/>
              </p:ext>
            </p:extLst>
          </p:nvPr>
        </p:nvGraphicFramePr>
        <p:xfrm>
          <a:off x="6335805" y="2180496"/>
          <a:ext cx="5275001" cy="4045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81198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92468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dirty="0"/>
              <a:t>EQE Panel Distribution Chain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0909068"/>
              </p:ext>
            </p:extLst>
          </p:nvPr>
        </p:nvGraphicFramePr>
        <p:xfrm>
          <a:off x="581025" y="1806498"/>
          <a:ext cx="11029950" cy="28993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5875694" y="4816405"/>
            <a:ext cx="1840958" cy="882782"/>
            <a:chOff x="5471406" y="1999923"/>
            <a:chExt cx="1261176" cy="882782"/>
          </a:xfrm>
        </p:grpSpPr>
        <p:sp>
          <p:nvSpPr>
            <p:cNvPr id="9" name="Rounded Rectangle 8"/>
            <p:cNvSpPr/>
            <p:nvPr/>
          </p:nvSpPr>
          <p:spPr>
            <a:xfrm>
              <a:off x="5471406" y="1999923"/>
              <a:ext cx="1261176" cy="882782"/>
            </a:xfrm>
            <a:prstGeom prst="roundRect">
              <a:avLst>
                <a:gd name="adj" fmla="val 16670"/>
              </a:avLst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0" name="Rounded Rectangle 4"/>
            <p:cNvSpPr/>
            <p:nvPr/>
          </p:nvSpPr>
          <p:spPr>
            <a:xfrm>
              <a:off x="5514508" y="2043025"/>
              <a:ext cx="1174972" cy="7965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000" kern="120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011724" y="5805142"/>
            <a:ext cx="1898104" cy="882782"/>
            <a:chOff x="5471406" y="1999923"/>
            <a:chExt cx="1261176" cy="882782"/>
          </a:xfrm>
          <a:solidFill>
            <a:srgbClr val="CC3300"/>
          </a:solidFill>
        </p:grpSpPr>
        <p:sp>
          <p:nvSpPr>
            <p:cNvPr id="13" name="Rounded Rectangle 12"/>
            <p:cNvSpPr/>
            <p:nvPr/>
          </p:nvSpPr>
          <p:spPr>
            <a:xfrm>
              <a:off x="5471406" y="1999923"/>
              <a:ext cx="1261176" cy="882782"/>
            </a:xfrm>
            <a:prstGeom prst="roundRect">
              <a:avLst>
                <a:gd name="adj" fmla="val 166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Rounded Rectangle 4"/>
            <p:cNvSpPr/>
            <p:nvPr/>
          </p:nvSpPr>
          <p:spPr>
            <a:xfrm>
              <a:off x="5514508" y="2043025"/>
              <a:ext cx="1174972" cy="79657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000" kern="120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7076595" y="5910149"/>
            <a:ext cx="1898104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Laboratories</a:t>
            </a:r>
            <a:r>
              <a:rPr lang="en-US" dirty="0">
                <a:solidFill>
                  <a:schemeClr val="bg1"/>
                </a:solidFill>
              </a:rPr>
              <a:t>/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PoC services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938612" y="4962296"/>
            <a:ext cx="1748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Transporters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UC-RNTE</a:t>
            </a:r>
          </a:p>
        </p:txBody>
      </p:sp>
      <p:sp>
        <p:nvSpPr>
          <p:cNvPr id="3" name="Arrow: Left-Up 2">
            <a:extLst>
              <a:ext uri="{FF2B5EF4-FFF2-40B4-BE49-F238E27FC236}">
                <a16:creationId xmlns:a16="http://schemas.microsoft.com/office/drawing/2014/main" id="{C85D38AC-958A-EFEC-BE64-D0AC6F3E1D3B}"/>
              </a:ext>
            </a:extLst>
          </p:cNvPr>
          <p:cNvSpPr/>
          <p:nvPr/>
        </p:nvSpPr>
        <p:spPr>
          <a:xfrm rot="5400000">
            <a:off x="5104346" y="4576531"/>
            <a:ext cx="749178" cy="852913"/>
          </a:xfrm>
          <a:prstGeom prst="leftUp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Arrow: Left-Up 3">
            <a:extLst>
              <a:ext uri="{FF2B5EF4-FFF2-40B4-BE49-F238E27FC236}">
                <a16:creationId xmlns:a16="http://schemas.microsoft.com/office/drawing/2014/main" id="{14A3D1FB-B932-E39E-FD22-9BBB973E1CA2}"/>
              </a:ext>
            </a:extLst>
          </p:cNvPr>
          <p:cNvSpPr/>
          <p:nvPr/>
        </p:nvSpPr>
        <p:spPr>
          <a:xfrm rot="5400000">
            <a:off x="6273070" y="5647618"/>
            <a:ext cx="749178" cy="852913"/>
          </a:xfrm>
          <a:prstGeom prst="leftUp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88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92468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en-US" dirty="0"/>
              <a:t>Retour des </a:t>
            </a:r>
            <a:r>
              <a:rPr lang="en-US" dirty="0" err="1"/>
              <a:t>comptes</a:t>
            </a:r>
            <a:r>
              <a:rPr lang="en-US" dirty="0"/>
              <a:t> </a:t>
            </a:r>
            <a:r>
              <a:rPr lang="en-US" dirty="0" err="1"/>
              <a:t>rendus</a:t>
            </a:r>
            <a:r>
              <a:rPr lang="en-US" dirty="0"/>
              <a:t> de </a:t>
            </a:r>
            <a:r>
              <a:rPr lang="en-US" dirty="0" err="1"/>
              <a:t>résultat</a:t>
            </a:r>
            <a:r>
              <a:rPr lang="en-US" dirty="0"/>
              <a:t>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6357"/>
              </p:ext>
            </p:extLst>
          </p:nvPr>
        </p:nvGraphicFramePr>
        <p:xfrm>
          <a:off x="581025" y="1806498"/>
          <a:ext cx="11029950" cy="28993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Bent-Up Arrow 6"/>
          <p:cNvSpPr/>
          <p:nvPr/>
        </p:nvSpPr>
        <p:spPr>
          <a:xfrm rot="5400000">
            <a:off x="5041201" y="4652921"/>
            <a:ext cx="749178" cy="852913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  <a:solidFill>
            <a:srgbClr val="DEA77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875694" y="4816405"/>
            <a:ext cx="1840958" cy="882782"/>
            <a:chOff x="5471406" y="1999923"/>
            <a:chExt cx="1261176" cy="882782"/>
          </a:xfrm>
        </p:grpSpPr>
        <p:sp>
          <p:nvSpPr>
            <p:cNvPr id="9" name="Rounded Rectangle 8"/>
            <p:cNvSpPr/>
            <p:nvPr/>
          </p:nvSpPr>
          <p:spPr>
            <a:xfrm>
              <a:off x="5471406" y="1999923"/>
              <a:ext cx="1261176" cy="882782"/>
            </a:xfrm>
            <a:prstGeom prst="roundRect">
              <a:avLst>
                <a:gd name="adj" fmla="val 16670"/>
              </a:avLst>
            </a:prstGeom>
            <a:solidFill>
              <a:srgbClr val="92D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0" name="Rounded Rectangle 4"/>
            <p:cNvSpPr/>
            <p:nvPr/>
          </p:nvSpPr>
          <p:spPr>
            <a:xfrm>
              <a:off x="5514508" y="2043025"/>
              <a:ext cx="1174972" cy="7965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000" kern="1200"/>
            </a:p>
          </p:txBody>
        </p:sp>
      </p:grpSp>
      <p:sp>
        <p:nvSpPr>
          <p:cNvPr id="11" name="Bent-Up Arrow 10"/>
          <p:cNvSpPr/>
          <p:nvPr/>
        </p:nvSpPr>
        <p:spPr>
          <a:xfrm rot="5400000">
            <a:off x="6174882" y="5675109"/>
            <a:ext cx="749178" cy="852913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  <a:solidFill>
            <a:srgbClr val="92D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7011724" y="5805142"/>
            <a:ext cx="1898104" cy="882782"/>
            <a:chOff x="5471406" y="1999923"/>
            <a:chExt cx="1261176" cy="882782"/>
          </a:xfrm>
          <a:solidFill>
            <a:srgbClr val="00B050"/>
          </a:solidFill>
        </p:grpSpPr>
        <p:sp>
          <p:nvSpPr>
            <p:cNvPr id="13" name="Rounded Rectangle 12"/>
            <p:cNvSpPr/>
            <p:nvPr/>
          </p:nvSpPr>
          <p:spPr>
            <a:xfrm>
              <a:off x="5471406" y="1999923"/>
              <a:ext cx="1261176" cy="882782"/>
            </a:xfrm>
            <a:prstGeom prst="roundRect">
              <a:avLst>
                <a:gd name="adj" fmla="val 166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Rounded Rectangle 4"/>
            <p:cNvSpPr/>
            <p:nvPr/>
          </p:nvSpPr>
          <p:spPr>
            <a:xfrm>
              <a:off x="5514508" y="2043025"/>
              <a:ext cx="1174972" cy="79657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000" kern="120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7076595" y="5787488"/>
            <a:ext cx="1898104" cy="6771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UEEQ/LNSP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38611" y="4939994"/>
            <a:ext cx="1811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UC-RNTE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LNSP</a:t>
            </a:r>
          </a:p>
        </p:txBody>
      </p:sp>
    </p:spTree>
    <p:extLst>
      <p:ext uri="{BB962C8B-B14F-4D97-AF65-F5344CB8AC3E}">
        <p14:creationId xmlns:p14="http://schemas.microsoft.com/office/powerpoint/2010/main" val="3160202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92468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Performance Report Routing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3665837"/>
              </p:ext>
            </p:extLst>
          </p:nvPr>
        </p:nvGraphicFramePr>
        <p:xfrm>
          <a:off x="581025" y="1806498"/>
          <a:ext cx="11029950" cy="28993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Bent-Up Arrow 6"/>
          <p:cNvSpPr/>
          <p:nvPr/>
        </p:nvSpPr>
        <p:spPr>
          <a:xfrm rot="5400000">
            <a:off x="5041201" y="4652921"/>
            <a:ext cx="749178" cy="852913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  <a:solidFill>
            <a:srgbClr val="DEA77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875694" y="4816405"/>
            <a:ext cx="1840958" cy="882782"/>
            <a:chOff x="5471406" y="1999923"/>
            <a:chExt cx="1261176" cy="882782"/>
          </a:xfrm>
        </p:grpSpPr>
        <p:sp>
          <p:nvSpPr>
            <p:cNvPr id="9" name="Rounded Rectangle 8"/>
            <p:cNvSpPr/>
            <p:nvPr/>
          </p:nvSpPr>
          <p:spPr>
            <a:xfrm>
              <a:off x="5471406" y="1999923"/>
              <a:ext cx="1261176" cy="882782"/>
            </a:xfrm>
            <a:prstGeom prst="roundRect">
              <a:avLst>
                <a:gd name="adj" fmla="val 16670"/>
              </a:avLst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0" name="Rounded Rectangle 4"/>
            <p:cNvSpPr/>
            <p:nvPr/>
          </p:nvSpPr>
          <p:spPr>
            <a:xfrm>
              <a:off x="5514508" y="2043025"/>
              <a:ext cx="1174972" cy="7965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000" kern="1200"/>
            </a:p>
          </p:txBody>
        </p:sp>
      </p:grpSp>
      <p:sp>
        <p:nvSpPr>
          <p:cNvPr id="11" name="Bent-Up Arrow 10"/>
          <p:cNvSpPr/>
          <p:nvPr/>
        </p:nvSpPr>
        <p:spPr>
          <a:xfrm rot="5400000">
            <a:off x="6174882" y="5675109"/>
            <a:ext cx="749178" cy="852913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  <a:solidFill>
            <a:schemeClr val="bg1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7011724" y="5805142"/>
            <a:ext cx="1898104" cy="882782"/>
            <a:chOff x="5471406" y="1999923"/>
            <a:chExt cx="1261176" cy="882782"/>
          </a:xfrm>
          <a:solidFill>
            <a:srgbClr val="CC3300"/>
          </a:solidFill>
        </p:grpSpPr>
        <p:sp>
          <p:nvSpPr>
            <p:cNvPr id="13" name="Rounded Rectangle 12"/>
            <p:cNvSpPr/>
            <p:nvPr/>
          </p:nvSpPr>
          <p:spPr>
            <a:xfrm>
              <a:off x="5471406" y="1999923"/>
              <a:ext cx="1261176" cy="882782"/>
            </a:xfrm>
            <a:prstGeom prst="roundRect">
              <a:avLst>
                <a:gd name="adj" fmla="val 1667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Rounded Rectangle 4"/>
            <p:cNvSpPr/>
            <p:nvPr/>
          </p:nvSpPr>
          <p:spPr>
            <a:xfrm>
              <a:off x="5514508" y="2043025"/>
              <a:ext cx="1174972" cy="79657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000" kern="120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7076595" y="5910149"/>
            <a:ext cx="189810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Laboratoires</a:t>
            </a:r>
            <a:r>
              <a:rPr lang="en-US" dirty="0">
                <a:solidFill>
                  <a:schemeClr val="bg1"/>
                </a:solidFill>
              </a:rPr>
              <a:t>/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Points de service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938612" y="4962296"/>
            <a:ext cx="1748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chemeClr val="bg1"/>
                </a:solidFill>
              </a:rPr>
              <a:t>Transporteurs</a:t>
            </a:r>
            <a:endParaRPr lang="en-US" sz="2000" dirty="0">
              <a:solidFill>
                <a:schemeClr val="bg1"/>
              </a:solidFill>
            </a:endParaRP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UC-RNTE</a:t>
            </a:r>
          </a:p>
        </p:txBody>
      </p:sp>
    </p:spTree>
    <p:extLst>
      <p:ext uri="{BB962C8B-B14F-4D97-AF65-F5344CB8AC3E}">
        <p14:creationId xmlns:p14="http://schemas.microsoft.com/office/powerpoint/2010/main" val="3083488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249177F-A06A-45FB-B00F-00720EA19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E776F1A-996E-49D1-B112-57A6E71642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C4C3B4B-612F-41A6-81E2-EF54C81076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2D3A97A-037A-4CD4-96C9-9571CA29B9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00F44D-2743-81EF-58A4-5C441AAB3A28}"/>
              </a:ext>
            </a:extLst>
          </p:cNvPr>
          <p:cNvSpPr txBox="1">
            <a:spLocks/>
          </p:cNvSpPr>
          <p:nvPr/>
        </p:nvSpPr>
        <p:spPr>
          <a:xfrm>
            <a:off x="581192" y="702156"/>
            <a:ext cx="11029616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Aft>
                <a:spcPts val="600"/>
              </a:spcAft>
            </a:pPr>
            <a:r>
              <a:rPr lang="en-US" dirty="0">
                <a:solidFill>
                  <a:srgbClr val="FFFEFF"/>
                </a:solidFill>
              </a:rPr>
              <a:t>EQA Data Management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E674824-F777-D07B-AED2-8912BE0229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9143754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66C11773-734E-F8D9-C62F-7F0C5CEC99E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52901" y="677046"/>
            <a:ext cx="1310754" cy="78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597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br>
              <a:rPr lang="en-US" dirty="0">
                <a:solidFill>
                  <a:srgbClr val="FFFEFF"/>
                </a:solidFill>
              </a:rPr>
            </a:br>
            <a:br>
              <a:rPr lang="en-US" dirty="0">
                <a:solidFill>
                  <a:srgbClr val="FFFEFF"/>
                </a:solidFill>
              </a:rPr>
            </a:br>
            <a:r>
              <a:rPr lang="en-US" dirty="0">
                <a:solidFill>
                  <a:srgbClr val="FFFEFF"/>
                </a:solidFill>
              </a:rPr>
              <a:t>EQA Performance Indicators:  Year 2023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9935073"/>
              </p:ext>
            </p:extLst>
          </p:nvPr>
        </p:nvGraphicFramePr>
        <p:xfrm>
          <a:off x="581025" y="2238242"/>
          <a:ext cx="11029951" cy="3564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7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9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25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67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Result indicators</a:t>
                      </a:r>
                    </a:p>
                  </a:txBody>
                  <a:tcPr marL="67675" marR="67675" marT="33837" marB="338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Targets</a:t>
                      </a:r>
                    </a:p>
                  </a:txBody>
                  <a:tcPr marL="67675" marR="67675" marT="33837" marB="338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HIV RTD</a:t>
                      </a:r>
                    </a:p>
                  </a:txBody>
                  <a:tcPr marL="67675" marR="67675" marT="33837" marB="3383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6143">
                <a:tc>
                  <a:txBody>
                    <a:bodyPr/>
                    <a:lstStyle/>
                    <a:p>
                      <a:r>
                        <a:rPr lang="en-US" sz="2100" dirty="0"/>
                        <a:t>% of laboratories/service points participating</a:t>
                      </a:r>
                      <a:endParaRPr lang="en-US" sz="1500" dirty="0"/>
                    </a:p>
                  </a:txBody>
                  <a:tcPr marL="67675" marR="67675" marT="33837" marB="338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95%</a:t>
                      </a:r>
                    </a:p>
                  </a:txBody>
                  <a:tcPr marL="67675" marR="67675" marT="33837" marB="338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/>
                        <a:t>90%</a:t>
                      </a:r>
                    </a:p>
                  </a:txBody>
                  <a:tcPr marL="67675" marR="67675" marT="33837" marB="3383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9400">
                <a:tc>
                  <a:txBody>
                    <a:bodyPr/>
                    <a:lstStyle/>
                    <a:p>
                      <a:r>
                        <a:rPr lang="en-US" sz="2100"/>
                        <a:t>% of laboratories that returned results on time</a:t>
                      </a:r>
                      <a:endParaRPr lang="en-US" sz="1300" dirty="0"/>
                    </a:p>
                  </a:txBody>
                  <a:tcPr marL="67675" marR="67675" marT="33837" marB="338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95%</a:t>
                      </a:r>
                    </a:p>
                  </a:txBody>
                  <a:tcPr marL="67675" marR="67675" marT="33837" marB="338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/>
                        <a:t>85%</a:t>
                      </a:r>
                    </a:p>
                  </a:txBody>
                  <a:tcPr marL="67675" marR="67675" marT="33837" marB="3383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3585">
                <a:tc>
                  <a:txBody>
                    <a:bodyPr/>
                    <a:lstStyle/>
                    <a:p>
                      <a:r>
                        <a:rPr lang="en-US" sz="2100" dirty="0"/>
                        <a:t>% of laboratories with a satisfactory score</a:t>
                      </a:r>
                      <a:endParaRPr lang="en-US" sz="1300" dirty="0"/>
                    </a:p>
                  </a:txBody>
                  <a:tcPr marL="67675" marR="67675" marT="33837" marB="338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100%</a:t>
                      </a:r>
                    </a:p>
                  </a:txBody>
                  <a:tcPr marL="67675" marR="67675" marT="33837" marB="338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/>
                        <a:t>93%</a:t>
                      </a:r>
                    </a:p>
                  </a:txBody>
                  <a:tcPr marL="67675" marR="67675" marT="33837" marB="3383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9400">
                <a:tc>
                  <a:txBody>
                    <a:bodyPr/>
                    <a:lstStyle/>
                    <a:p>
                      <a:r>
                        <a:rPr lang="en-US" sz="2100" dirty="0"/>
                        <a:t>% of laboratories with improved performance</a:t>
                      </a:r>
                      <a:endParaRPr lang="en-US" sz="1300" dirty="0"/>
                    </a:p>
                  </a:txBody>
                  <a:tcPr marL="67675" marR="67675" marT="33837" marB="338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90%</a:t>
                      </a:r>
                    </a:p>
                  </a:txBody>
                  <a:tcPr marL="67675" marR="67675" marT="33837" marB="338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/>
                        <a:t>100%</a:t>
                      </a:r>
                    </a:p>
                  </a:txBody>
                  <a:tcPr marL="67675" marR="67675" marT="33837" marB="3383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E8BAC76E-2550-FC8E-B4F5-E233C7B7D5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8323" y="935600"/>
            <a:ext cx="1310754" cy="78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65935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80E41369341F4981D08DBC265A2D66" ma:contentTypeVersion="15" ma:contentTypeDescription="Create a new document." ma:contentTypeScope="" ma:versionID="199152122b4487bf0628c2eaf54e8da3">
  <xsd:schema xmlns:xsd="http://www.w3.org/2001/XMLSchema" xmlns:xs="http://www.w3.org/2001/XMLSchema" xmlns:p="http://schemas.microsoft.com/office/2006/metadata/properties" xmlns:ns2="636d5a91-d01d-43e3-b23c-216e66fa9216" xmlns:ns3="6f0119d8-f50d-49d8-a167-2990d7ce4a1d" targetNamespace="http://schemas.microsoft.com/office/2006/metadata/properties" ma:root="true" ma:fieldsID="b95429514e03cb082147241df90632fb" ns2:_="" ns3:_="">
    <xsd:import namespace="636d5a91-d01d-43e3-b23c-216e66fa9216"/>
    <xsd:import namespace="6f0119d8-f50d-49d8-a167-2990d7ce4a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6d5a91-d01d-43e3-b23c-216e66fa92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9353dbe8-8260-4ccf-8219-3d2995e6fa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0119d8-f50d-49d8-a167-2990d7ce4a1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36d5a91-d01d-43e3-b23c-216e66fa9216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8364FC9-6A16-4CA0-B1D6-DB979164D5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6d5a91-d01d-43e3-b23c-216e66fa9216"/>
    <ds:schemaRef ds:uri="6f0119d8-f50d-49d8-a167-2990d7ce4a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C60C12-47C2-474B-A1ED-D5DBFF303088}">
  <ds:schemaRefs>
    <ds:schemaRef ds:uri="http://schemas.microsoft.com/office/2006/metadata/properties"/>
    <ds:schemaRef ds:uri="http://schemas.microsoft.com/office/infopath/2007/PartnerControls"/>
    <ds:schemaRef ds:uri="636d5a91-d01d-43e3-b23c-216e66fa9216"/>
  </ds:schemaRefs>
</ds:datastoreItem>
</file>

<file path=customXml/itemProps3.xml><?xml version="1.0" encoding="utf-8"?>
<ds:datastoreItem xmlns:ds="http://schemas.openxmlformats.org/officeDocument/2006/customXml" ds:itemID="{2A24FC9D-3B24-4D32-94B8-37D060D25A7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5328</TotalTime>
  <Words>722</Words>
  <Application>Microsoft Office PowerPoint</Application>
  <PresentationFormat>Widescreen</PresentationFormat>
  <Paragraphs>130</Paragraphs>
  <Slides>17</Slides>
  <Notes>0</Notes>
  <HiddenSlides>5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 Black</vt:lpstr>
      <vt:lpstr>Gill Sans MT</vt:lpstr>
      <vt:lpstr>Wingdings 2</vt:lpstr>
      <vt:lpstr>Dividend</vt:lpstr>
      <vt:lpstr>Manage and use PT data </vt:lpstr>
      <vt:lpstr>Outline of the Presentation</vt:lpstr>
      <vt:lpstr>Overview of the EQA Program</vt:lpstr>
      <vt:lpstr>Programme Logistics Infrastructure: RNTE</vt:lpstr>
      <vt:lpstr>EQE Panel Distribution Chain</vt:lpstr>
      <vt:lpstr>Retour des comptes rendus de résultat </vt:lpstr>
      <vt:lpstr>Performance Report Routing</vt:lpstr>
      <vt:lpstr>PowerPoint Presentation</vt:lpstr>
      <vt:lpstr>  EQA Performance Indicators:  Year 2023</vt:lpstr>
      <vt:lpstr>Analysis of results</vt:lpstr>
      <vt:lpstr>PowerPoint Presentation</vt:lpstr>
      <vt:lpstr>Taux de participation et d’exactitude pour le VIH Année 2023</vt:lpstr>
      <vt:lpstr>Taux de participation et d’exactitude par département et par session pour le VIH</vt:lpstr>
      <vt:lpstr>HIV participation and accuracy rates per session Years: 2021- 2022- 2023</vt:lpstr>
      <vt:lpstr>Use of EQA program data</vt:lpstr>
      <vt:lpstr>Lessons Learned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Renette Anselme</dc:creator>
  <cp:lastModifiedBy>Delva, Glavdia (CDC/GHC/DGHT)</cp:lastModifiedBy>
  <cp:revision>310</cp:revision>
  <cp:lastPrinted>2024-08-14T18:23:30Z</cp:lastPrinted>
  <dcterms:created xsi:type="dcterms:W3CDTF">2022-07-26T18:36:25Z</dcterms:created>
  <dcterms:modified xsi:type="dcterms:W3CDTF">2024-08-28T01:30:09Z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2024-08-15T13:59:02Z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34aaec9e-cd17-4d6c-96f7-cf469176935c</vt:lpwstr>
  </property>
  <property fmtid="{D5CDD505-2E9C-101B-9397-08002B2CF9AE}" pid="8" name="MSIP_Label_7b94a7b8-f06c-4dfe-bdcc-9b548fd58c31_ContentBits">
    <vt:lpwstr>0</vt:lpwstr>
  </property>
  <property fmtid="{D5CDD505-2E9C-101B-9397-08002B2CF9AE}" pid="9" name="ContentTypeId">
    <vt:lpwstr>0x010100D080E41369341F4981D08DBC265A2D66</vt:lpwstr>
  </property>
  <property fmtid="{D5CDD505-2E9C-101B-9397-08002B2CF9AE}" pid="10" name="MediaServiceImageTags">
    <vt:lpwstr/>
  </property>
</Properties>
</file>